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4" r:id="rId11"/>
    <p:sldId id="265" r:id="rId12"/>
    <p:sldId id="262" r:id="rId13"/>
    <p:sldId id="263" r:id="rId14"/>
    <p:sldId id="268" r:id="rId15"/>
    <p:sldId id="269" r:id="rId16"/>
    <p:sldId id="270" r:id="rId17"/>
    <p:sldId id="271" r:id="rId18"/>
    <p:sldId id="266" r:id="rId19"/>
    <p:sldId id="273" r:id="rId20"/>
    <p:sldId id="272" r:id="rId21"/>
    <p:sldId id="274" r:id="rId22"/>
    <p:sldId id="275" r:id="rId23"/>
    <p:sldId id="276" r:id="rId24"/>
    <p:sldId id="267" r:id="rId25"/>
    <p:sldId id="279" r:id="rId26"/>
    <p:sldId id="278" r:id="rId27"/>
    <p:sldId id="277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E959DB3-E462-45B2-A824-3DA229204205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2"/>
            <p14:sldId id="263"/>
            <p14:sldId id="268"/>
            <p14:sldId id="269"/>
            <p14:sldId id="270"/>
            <p14:sldId id="271"/>
            <p14:sldId id="266"/>
            <p14:sldId id="273"/>
            <p14:sldId id="272"/>
            <p14:sldId id="274"/>
            <p14:sldId id="275"/>
            <p14:sldId id="276"/>
            <p14:sldId id="267"/>
            <p14:sldId id="279"/>
            <p14:sldId id="278"/>
            <p14:sldId id="27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1"/>
            <p14:sldId id="300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6DEE18-7F13-4170-A7A9-149EEFFE208C}" v="17" dt="2020-04-21T23:43:45.694"/>
    <p1510:client id="{6927B2A6-422A-4F84-A1D0-E2292A1C1E22}" v="234" dt="2020-04-21T01:11:42.420"/>
    <p1510:client id="{8F1695D2-FAD1-4D31-AF12-520E06E2C6A0}" v="150" dt="2020-04-21T23:21:05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5E522-D9DA-4012-AEE9-BECD662A059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s-MX"/>
        </a:p>
      </dgm:t>
    </dgm:pt>
    <dgm:pt modelId="{489AB636-A80C-42C9-ADAD-BB6ACA5EAB8D}">
      <dgm:prSet phldrT="[Texto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Análisis</a:t>
          </a:r>
        </a:p>
      </dgm:t>
    </dgm:pt>
    <dgm:pt modelId="{A40BCAA0-2CF0-48BE-BB6C-992C7AD55E02}" type="parTrans" cxnId="{C822683C-32B2-4F50-A3D5-56D9BC420C18}">
      <dgm:prSet/>
      <dgm:spPr/>
      <dgm:t>
        <a:bodyPr/>
        <a:lstStyle/>
        <a:p>
          <a:endParaRPr lang="es-MX"/>
        </a:p>
      </dgm:t>
    </dgm:pt>
    <dgm:pt modelId="{4D775607-6734-41B0-8EFD-1E8DEB006828}" type="sibTrans" cxnId="{C822683C-32B2-4F50-A3D5-56D9BC420C18}">
      <dgm:prSet/>
      <dgm:spPr/>
      <dgm:t>
        <a:bodyPr/>
        <a:lstStyle/>
        <a:p>
          <a:endParaRPr lang="es-MX"/>
        </a:p>
      </dgm:t>
    </dgm:pt>
    <dgm:pt modelId="{106D973D-93D9-4B95-9621-5624C88EC5D0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MX" dirty="0"/>
            <a:t>Carta de presentación</a:t>
          </a:r>
        </a:p>
      </dgm:t>
    </dgm:pt>
    <dgm:pt modelId="{A323FED0-6F55-430F-9BE4-BF0473CD6E75}" type="parTrans" cxnId="{F1088604-167B-4551-A62C-0C1892261E51}">
      <dgm:prSet/>
      <dgm:spPr/>
      <dgm:t>
        <a:bodyPr/>
        <a:lstStyle/>
        <a:p>
          <a:endParaRPr lang="es-MX"/>
        </a:p>
      </dgm:t>
    </dgm:pt>
    <dgm:pt modelId="{CAD991E5-1B1C-4950-B768-8728425D9584}" type="sibTrans" cxnId="{F1088604-167B-4551-A62C-0C1892261E51}">
      <dgm:prSet/>
      <dgm:spPr/>
      <dgm:t>
        <a:bodyPr/>
        <a:lstStyle/>
        <a:p>
          <a:endParaRPr lang="es-MX"/>
        </a:p>
      </dgm:t>
    </dgm:pt>
    <dgm:pt modelId="{44CF2644-149D-4D52-8784-C8FA36751AA5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MX"/>
            <a:t>Análisis inicial de requerimientos</a:t>
          </a:r>
        </a:p>
      </dgm:t>
    </dgm:pt>
    <dgm:pt modelId="{518C39EC-405C-4A6A-9182-818D4987E074}" type="parTrans" cxnId="{8F9308F2-C4D8-47B7-BEED-CE35AA88D290}">
      <dgm:prSet/>
      <dgm:spPr/>
      <dgm:t>
        <a:bodyPr/>
        <a:lstStyle/>
        <a:p>
          <a:endParaRPr lang="es-MX"/>
        </a:p>
      </dgm:t>
    </dgm:pt>
    <dgm:pt modelId="{82C4C75D-F7D3-409A-B04C-DE38FBD91C67}" type="sibTrans" cxnId="{8F9308F2-C4D8-47B7-BEED-CE35AA88D290}">
      <dgm:prSet/>
      <dgm:spPr/>
      <dgm:t>
        <a:bodyPr/>
        <a:lstStyle/>
        <a:p>
          <a:endParaRPr lang="es-MX"/>
        </a:p>
      </dgm:t>
    </dgm:pt>
    <dgm:pt modelId="{E5A2B7B6-F27B-4113-B62B-3D8F55551446}">
      <dgm:prSet phldrT="[Texto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Planeación</a:t>
          </a:r>
        </a:p>
      </dgm:t>
    </dgm:pt>
    <dgm:pt modelId="{13977A8D-17FF-4B95-856F-D5056EB74019}" type="parTrans" cxnId="{0353083C-7253-463E-B6AB-DD5315408736}">
      <dgm:prSet/>
      <dgm:spPr/>
      <dgm:t>
        <a:bodyPr/>
        <a:lstStyle/>
        <a:p>
          <a:endParaRPr lang="es-MX"/>
        </a:p>
      </dgm:t>
    </dgm:pt>
    <dgm:pt modelId="{95A2C350-4AE2-4EB0-A646-9D2F1A918691}" type="sibTrans" cxnId="{0353083C-7253-463E-B6AB-DD5315408736}">
      <dgm:prSet/>
      <dgm:spPr/>
      <dgm:t>
        <a:bodyPr/>
        <a:lstStyle/>
        <a:p>
          <a:endParaRPr lang="es-MX"/>
        </a:p>
      </dgm:t>
    </dgm:pt>
    <dgm:pt modelId="{1153F8E0-2D67-49A3-8486-4DEFF5C2C3A7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MX"/>
            <a:t>Especificación de requerimientos</a:t>
          </a:r>
        </a:p>
      </dgm:t>
    </dgm:pt>
    <dgm:pt modelId="{E05FDBC7-336B-4B1D-8542-29A700DD42F5}" type="parTrans" cxnId="{2B27103F-A0C2-430D-B2F8-76459F21BBBD}">
      <dgm:prSet/>
      <dgm:spPr/>
      <dgm:t>
        <a:bodyPr/>
        <a:lstStyle/>
        <a:p>
          <a:endParaRPr lang="es-MX"/>
        </a:p>
      </dgm:t>
    </dgm:pt>
    <dgm:pt modelId="{689ADB1E-72B8-4C8C-85AE-DD04BC659918}" type="sibTrans" cxnId="{2B27103F-A0C2-430D-B2F8-76459F21BBBD}">
      <dgm:prSet/>
      <dgm:spPr/>
      <dgm:t>
        <a:bodyPr/>
        <a:lstStyle/>
        <a:p>
          <a:endParaRPr lang="es-MX"/>
        </a:p>
      </dgm:t>
    </dgm:pt>
    <dgm:pt modelId="{B0906E7F-8481-4697-87D0-433F4E80B2B0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MX"/>
            <a:t>Especificación de tareas</a:t>
          </a:r>
        </a:p>
      </dgm:t>
    </dgm:pt>
    <dgm:pt modelId="{8364D1ED-2457-4AE4-AE87-DD5486DC6E90}" type="parTrans" cxnId="{6755F13E-3B7B-4AFC-B635-D1B8F4B28A1B}">
      <dgm:prSet/>
      <dgm:spPr/>
      <dgm:t>
        <a:bodyPr/>
        <a:lstStyle/>
        <a:p>
          <a:endParaRPr lang="es-MX"/>
        </a:p>
      </dgm:t>
    </dgm:pt>
    <dgm:pt modelId="{E856ECCA-5CCA-452B-B568-EEE7F8354224}" type="sibTrans" cxnId="{6755F13E-3B7B-4AFC-B635-D1B8F4B28A1B}">
      <dgm:prSet/>
      <dgm:spPr/>
      <dgm:t>
        <a:bodyPr/>
        <a:lstStyle/>
        <a:p>
          <a:endParaRPr lang="es-MX"/>
        </a:p>
      </dgm:t>
    </dgm:pt>
    <dgm:pt modelId="{46B501C7-136A-405C-837F-0AF9CCC9F869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MX"/>
            <a:t>Análisis de factibilidad</a:t>
          </a:r>
        </a:p>
      </dgm:t>
    </dgm:pt>
    <dgm:pt modelId="{F858F8F0-AD96-45A9-93F2-C693B19ECA30}" type="parTrans" cxnId="{0A25A339-3FAF-4B1B-B184-658806B15429}">
      <dgm:prSet/>
      <dgm:spPr/>
      <dgm:t>
        <a:bodyPr/>
        <a:lstStyle/>
        <a:p>
          <a:endParaRPr lang="es-MX"/>
        </a:p>
      </dgm:t>
    </dgm:pt>
    <dgm:pt modelId="{72064A6F-F0B9-4C58-AE16-B51083597160}" type="sibTrans" cxnId="{0A25A339-3FAF-4B1B-B184-658806B15429}">
      <dgm:prSet/>
      <dgm:spPr/>
      <dgm:t>
        <a:bodyPr/>
        <a:lstStyle/>
        <a:p>
          <a:endParaRPr lang="es-MX"/>
        </a:p>
      </dgm:t>
    </dgm:pt>
    <dgm:pt modelId="{DCD5D394-A49C-4B68-98B3-CF5E38FEF43B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MX"/>
            <a:t>Planeación de tareas</a:t>
          </a:r>
        </a:p>
      </dgm:t>
    </dgm:pt>
    <dgm:pt modelId="{69DED48A-E2D0-4126-A06B-9EFE4F545A3A}" type="parTrans" cxnId="{28A85880-A675-46C8-9E46-B3E2E6A9315A}">
      <dgm:prSet/>
      <dgm:spPr/>
      <dgm:t>
        <a:bodyPr/>
        <a:lstStyle/>
        <a:p>
          <a:endParaRPr lang="es-MX"/>
        </a:p>
      </dgm:t>
    </dgm:pt>
    <dgm:pt modelId="{F9A12AEA-E2EA-4186-931E-D3CA31751ED6}" type="sibTrans" cxnId="{28A85880-A675-46C8-9E46-B3E2E6A9315A}">
      <dgm:prSet/>
      <dgm:spPr/>
      <dgm:t>
        <a:bodyPr/>
        <a:lstStyle/>
        <a:p>
          <a:endParaRPr lang="es-MX"/>
        </a:p>
      </dgm:t>
    </dgm:pt>
    <dgm:pt modelId="{3CEE6D21-D551-42FF-B891-944678504B71}">
      <dgm:prSet phldrT="[Texto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Ejecución</a:t>
          </a:r>
        </a:p>
      </dgm:t>
    </dgm:pt>
    <dgm:pt modelId="{248A76E7-DBD7-4B3D-B350-359EE11ADBB9}" type="parTrans" cxnId="{4E58661E-00E1-4594-B278-A993479AB493}">
      <dgm:prSet/>
      <dgm:spPr/>
      <dgm:t>
        <a:bodyPr/>
        <a:lstStyle/>
        <a:p>
          <a:endParaRPr lang="es-MX"/>
        </a:p>
      </dgm:t>
    </dgm:pt>
    <dgm:pt modelId="{D7EBAB9D-2BF8-4D4D-ADE5-95E13EF34673}" type="sibTrans" cxnId="{4E58661E-00E1-4594-B278-A993479AB493}">
      <dgm:prSet/>
      <dgm:spPr/>
      <dgm:t>
        <a:bodyPr/>
        <a:lstStyle/>
        <a:p>
          <a:endParaRPr lang="es-MX"/>
        </a:p>
      </dgm:t>
    </dgm:pt>
    <dgm:pt modelId="{6B8EEC10-1C1F-4761-9E67-C2ABB7CD378F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MX"/>
            <a:t>Modelado general del sistema</a:t>
          </a:r>
        </a:p>
      </dgm:t>
    </dgm:pt>
    <dgm:pt modelId="{49379A9D-2081-4E49-A3C2-BC90CBD2D633}" type="parTrans" cxnId="{C84A9EAE-0F36-483C-AA7B-9A5E1DC25FDF}">
      <dgm:prSet/>
      <dgm:spPr/>
      <dgm:t>
        <a:bodyPr/>
        <a:lstStyle/>
        <a:p>
          <a:endParaRPr lang="es-MX"/>
        </a:p>
      </dgm:t>
    </dgm:pt>
    <dgm:pt modelId="{37DA40B6-A19D-46C3-BABC-816DFF0692DC}" type="sibTrans" cxnId="{C84A9EAE-0F36-483C-AA7B-9A5E1DC25FDF}">
      <dgm:prSet/>
      <dgm:spPr/>
      <dgm:t>
        <a:bodyPr/>
        <a:lstStyle/>
        <a:p>
          <a:endParaRPr lang="es-MX"/>
        </a:p>
      </dgm:t>
    </dgm:pt>
    <dgm:pt modelId="{97D2BCE0-C769-4290-862B-06E16E6445C4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MX"/>
            <a:t>Elaboración de casos de uso</a:t>
          </a:r>
        </a:p>
      </dgm:t>
    </dgm:pt>
    <dgm:pt modelId="{6BF43D64-2B93-44C8-990E-FBB981F4A478}" type="parTrans" cxnId="{0B177784-A426-452E-892E-F4B7758DBB93}">
      <dgm:prSet/>
      <dgm:spPr/>
      <dgm:t>
        <a:bodyPr/>
        <a:lstStyle/>
        <a:p>
          <a:endParaRPr lang="es-MX"/>
        </a:p>
      </dgm:t>
    </dgm:pt>
    <dgm:pt modelId="{6FEE6A5E-D5B5-40BC-8F05-D06FE2FECBC4}" type="sibTrans" cxnId="{0B177784-A426-452E-892E-F4B7758DBB93}">
      <dgm:prSet/>
      <dgm:spPr/>
      <dgm:t>
        <a:bodyPr/>
        <a:lstStyle/>
        <a:p>
          <a:endParaRPr lang="es-MX"/>
        </a:p>
      </dgm:t>
    </dgm:pt>
    <dgm:pt modelId="{F3150C2B-42FE-4E5A-A46E-3CAC57453801}" type="pres">
      <dgm:prSet presAssocID="{1105E522-D9DA-4012-AEE9-BECD662A059A}" presName="root" presStyleCnt="0">
        <dgm:presLayoutVars>
          <dgm:dir/>
          <dgm:resizeHandles val="exact"/>
        </dgm:presLayoutVars>
      </dgm:prSet>
      <dgm:spPr/>
    </dgm:pt>
    <dgm:pt modelId="{BF753766-FB16-4299-913E-1CA5A1A0CFAB}" type="pres">
      <dgm:prSet presAssocID="{489AB636-A80C-42C9-ADAD-BB6ACA5EAB8D}" presName="compNode" presStyleCnt="0"/>
      <dgm:spPr/>
    </dgm:pt>
    <dgm:pt modelId="{DB7F1A20-F5B0-4A34-887C-4D8D5A8697DB}" type="pres">
      <dgm:prSet presAssocID="{489AB636-A80C-42C9-ADAD-BB6ACA5EAB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3DB169D-DD47-49BC-8CB7-95756F0646AD}" type="pres">
      <dgm:prSet presAssocID="{489AB636-A80C-42C9-ADAD-BB6ACA5EAB8D}" presName="iconSpace" presStyleCnt="0"/>
      <dgm:spPr/>
    </dgm:pt>
    <dgm:pt modelId="{8855E050-395F-499B-BDAA-71A0F7D2B48F}" type="pres">
      <dgm:prSet presAssocID="{489AB636-A80C-42C9-ADAD-BB6ACA5EAB8D}" presName="parTx" presStyleLbl="revTx" presStyleIdx="0" presStyleCnt="6">
        <dgm:presLayoutVars>
          <dgm:chMax val="0"/>
          <dgm:chPref val="0"/>
        </dgm:presLayoutVars>
      </dgm:prSet>
      <dgm:spPr/>
    </dgm:pt>
    <dgm:pt modelId="{8BE66492-DEF5-4397-AFBD-7DA0F774804F}" type="pres">
      <dgm:prSet presAssocID="{489AB636-A80C-42C9-ADAD-BB6ACA5EAB8D}" presName="txSpace" presStyleCnt="0"/>
      <dgm:spPr/>
    </dgm:pt>
    <dgm:pt modelId="{829F3B14-1BF9-452F-896D-D6812EE05A58}" type="pres">
      <dgm:prSet presAssocID="{489AB636-A80C-42C9-ADAD-BB6ACA5EAB8D}" presName="desTx" presStyleLbl="revTx" presStyleIdx="1" presStyleCnt="6">
        <dgm:presLayoutVars/>
      </dgm:prSet>
      <dgm:spPr/>
    </dgm:pt>
    <dgm:pt modelId="{BE83E18B-B842-4162-A6CC-61EB5C8E3C74}" type="pres">
      <dgm:prSet presAssocID="{4D775607-6734-41B0-8EFD-1E8DEB006828}" presName="sibTrans" presStyleCnt="0"/>
      <dgm:spPr/>
    </dgm:pt>
    <dgm:pt modelId="{C7634344-6483-49DF-9D04-7575350C524A}" type="pres">
      <dgm:prSet presAssocID="{E5A2B7B6-F27B-4113-B62B-3D8F55551446}" presName="compNode" presStyleCnt="0"/>
      <dgm:spPr/>
    </dgm:pt>
    <dgm:pt modelId="{510B19D4-BCE3-4FF3-906B-2CB8A23223CD}" type="pres">
      <dgm:prSet presAssocID="{E5A2B7B6-F27B-4113-B62B-3D8F555514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A125AC2-6066-4572-A443-C7144D0F0DFA}" type="pres">
      <dgm:prSet presAssocID="{E5A2B7B6-F27B-4113-B62B-3D8F55551446}" presName="iconSpace" presStyleCnt="0"/>
      <dgm:spPr/>
    </dgm:pt>
    <dgm:pt modelId="{2AECAAFE-275B-4BE5-9DAB-61368207CD5F}" type="pres">
      <dgm:prSet presAssocID="{E5A2B7B6-F27B-4113-B62B-3D8F55551446}" presName="parTx" presStyleLbl="revTx" presStyleIdx="2" presStyleCnt="6">
        <dgm:presLayoutVars>
          <dgm:chMax val="0"/>
          <dgm:chPref val="0"/>
        </dgm:presLayoutVars>
      </dgm:prSet>
      <dgm:spPr/>
    </dgm:pt>
    <dgm:pt modelId="{09F9DABC-7D3C-4F4E-A294-9391E1846A1F}" type="pres">
      <dgm:prSet presAssocID="{E5A2B7B6-F27B-4113-B62B-3D8F55551446}" presName="txSpace" presStyleCnt="0"/>
      <dgm:spPr/>
    </dgm:pt>
    <dgm:pt modelId="{7CC5568D-47BD-4A8E-9326-F75CF02BE5F8}" type="pres">
      <dgm:prSet presAssocID="{E5A2B7B6-F27B-4113-B62B-3D8F55551446}" presName="desTx" presStyleLbl="revTx" presStyleIdx="3" presStyleCnt="6">
        <dgm:presLayoutVars/>
      </dgm:prSet>
      <dgm:spPr/>
    </dgm:pt>
    <dgm:pt modelId="{F29FFE5E-B3B6-4B6E-89A6-2EEBD1C70DA1}" type="pres">
      <dgm:prSet presAssocID="{95A2C350-4AE2-4EB0-A646-9D2F1A918691}" presName="sibTrans" presStyleCnt="0"/>
      <dgm:spPr/>
    </dgm:pt>
    <dgm:pt modelId="{F3DA64FF-1F67-49D4-8C59-1A9D76AAE76B}" type="pres">
      <dgm:prSet presAssocID="{3CEE6D21-D551-42FF-B891-944678504B71}" presName="compNode" presStyleCnt="0"/>
      <dgm:spPr/>
    </dgm:pt>
    <dgm:pt modelId="{51CB9C41-7BB8-4CA7-B4D7-16E8A92075A2}" type="pres">
      <dgm:prSet presAssocID="{3CEE6D21-D551-42FF-B891-944678504B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84B3618-CB75-4979-BFFF-C5F27776D45B}" type="pres">
      <dgm:prSet presAssocID="{3CEE6D21-D551-42FF-B891-944678504B71}" presName="iconSpace" presStyleCnt="0"/>
      <dgm:spPr/>
    </dgm:pt>
    <dgm:pt modelId="{28A3FD23-DA35-432D-93B1-03EBC6DDF4AE}" type="pres">
      <dgm:prSet presAssocID="{3CEE6D21-D551-42FF-B891-944678504B71}" presName="parTx" presStyleLbl="revTx" presStyleIdx="4" presStyleCnt="6">
        <dgm:presLayoutVars>
          <dgm:chMax val="0"/>
          <dgm:chPref val="0"/>
        </dgm:presLayoutVars>
      </dgm:prSet>
      <dgm:spPr/>
    </dgm:pt>
    <dgm:pt modelId="{965DD184-150A-4DFB-86FA-5805AD754B59}" type="pres">
      <dgm:prSet presAssocID="{3CEE6D21-D551-42FF-B891-944678504B71}" presName="txSpace" presStyleCnt="0"/>
      <dgm:spPr/>
    </dgm:pt>
    <dgm:pt modelId="{420E72AE-8CD2-4D38-9096-7FE58A59645F}" type="pres">
      <dgm:prSet presAssocID="{3CEE6D21-D551-42FF-B891-944678504B71}" presName="desTx" presStyleLbl="revTx" presStyleIdx="5" presStyleCnt="6">
        <dgm:presLayoutVars/>
      </dgm:prSet>
      <dgm:spPr/>
    </dgm:pt>
  </dgm:ptLst>
  <dgm:cxnLst>
    <dgm:cxn modelId="{98507B01-07B7-4782-A0D9-97E7FE52BA01}" type="presOf" srcId="{489AB636-A80C-42C9-ADAD-BB6ACA5EAB8D}" destId="{8855E050-395F-499B-BDAA-71A0F7D2B48F}" srcOrd="0" destOrd="0" presId="urn:microsoft.com/office/officeart/2018/5/layout/CenteredIconLabelDescriptionList"/>
    <dgm:cxn modelId="{70EC2604-0A6D-4C2A-9DC1-63C63784383C}" type="presOf" srcId="{6B8EEC10-1C1F-4761-9E67-C2ABB7CD378F}" destId="{420E72AE-8CD2-4D38-9096-7FE58A59645F}" srcOrd="0" destOrd="0" presId="urn:microsoft.com/office/officeart/2018/5/layout/CenteredIconLabelDescriptionList"/>
    <dgm:cxn modelId="{F1088604-167B-4551-A62C-0C1892261E51}" srcId="{489AB636-A80C-42C9-ADAD-BB6ACA5EAB8D}" destId="{106D973D-93D9-4B95-9621-5624C88EC5D0}" srcOrd="0" destOrd="0" parTransId="{A323FED0-6F55-430F-9BE4-BF0473CD6E75}" sibTransId="{CAD991E5-1B1C-4950-B768-8728425D9584}"/>
    <dgm:cxn modelId="{4E58661E-00E1-4594-B278-A993479AB493}" srcId="{1105E522-D9DA-4012-AEE9-BECD662A059A}" destId="{3CEE6D21-D551-42FF-B891-944678504B71}" srcOrd="2" destOrd="0" parTransId="{248A76E7-DBD7-4B3D-B350-359EE11ADBB9}" sibTransId="{D7EBAB9D-2BF8-4D4D-ADE5-95E13EF34673}"/>
    <dgm:cxn modelId="{E0914624-4CEF-4735-AAA1-6FF039A86AF2}" type="presOf" srcId="{DCD5D394-A49C-4B68-98B3-CF5E38FEF43B}" destId="{7CC5568D-47BD-4A8E-9326-F75CF02BE5F8}" srcOrd="0" destOrd="2" presId="urn:microsoft.com/office/officeart/2018/5/layout/CenteredIconLabelDescriptionList"/>
    <dgm:cxn modelId="{40B1E62A-8DD8-4C65-AA5E-59A2B42CA48F}" type="presOf" srcId="{106D973D-93D9-4B95-9621-5624C88EC5D0}" destId="{829F3B14-1BF9-452F-896D-D6812EE05A58}" srcOrd="0" destOrd="0" presId="urn:microsoft.com/office/officeart/2018/5/layout/CenteredIconLabelDescriptionList"/>
    <dgm:cxn modelId="{551DDD30-A23E-480A-810D-942C40AF7CBD}" type="presOf" srcId="{E5A2B7B6-F27B-4113-B62B-3D8F55551446}" destId="{2AECAAFE-275B-4BE5-9DAB-61368207CD5F}" srcOrd="0" destOrd="0" presId="urn:microsoft.com/office/officeart/2018/5/layout/CenteredIconLabelDescriptionList"/>
    <dgm:cxn modelId="{0A25A339-3FAF-4B1B-B184-658806B15429}" srcId="{489AB636-A80C-42C9-ADAD-BB6ACA5EAB8D}" destId="{46B501C7-136A-405C-837F-0AF9CCC9F869}" srcOrd="2" destOrd="0" parTransId="{F858F8F0-AD96-45A9-93F2-C693B19ECA30}" sibTransId="{72064A6F-F0B9-4C58-AE16-B51083597160}"/>
    <dgm:cxn modelId="{0353083C-7253-463E-B6AB-DD5315408736}" srcId="{1105E522-D9DA-4012-AEE9-BECD662A059A}" destId="{E5A2B7B6-F27B-4113-B62B-3D8F55551446}" srcOrd="1" destOrd="0" parTransId="{13977A8D-17FF-4B95-856F-D5056EB74019}" sibTransId="{95A2C350-4AE2-4EB0-A646-9D2F1A918691}"/>
    <dgm:cxn modelId="{C822683C-32B2-4F50-A3D5-56D9BC420C18}" srcId="{1105E522-D9DA-4012-AEE9-BECD662A059A}" destId="{489AB636-A80C-42C9-ADAD-BB6ACA5EAB8D}" srcOrd="0" destOrd="0" parTransId="{A40BCAA0-2CF0-48BE-BB6C-992C7AD55E02}" sibTransId="{4D775607-6734-41B0-8EFD-1E8DEB006828}"/>
    <dgm:cxn modelId="{6755F13E-3B7B-4AFC-B635-D1B8F4B28A1B}" srcId="{E5A2B7B6-F27B-4113-B62B-3D8F55551446}" destId="{B0906E7F-8481-4697-87D0-433F4E80B2B0}" srcOrd="1" destOrd="0" parTransId="{8364D1ED-2457-4AE4-AE87-DD5486DC6E90}" sibTransId="{E856ECCA-5CCA-452B-B568-EEE7F8354224}"/>
    <dgm:cxn modelId="{2B27103F-A0C2-430D-B2F8-76459F21BBBD}" srcId="{E5A2B7B6-F27B-4113-B62B-3D8F55551446}" destId="{1153F8E0-2D67-49A3-8486-4DEFF5C2C3A7}" srcOrd="0" destOrd="0" parTransId="{E05FDBC7-336B-4B1D-8542-29A700DD42F5}" sibTransId="{689ADB1E-72B8-4C8C-85AE-DD04BC659918}"/>
    <dgm:cxn modelId="{FD07B563-F6A4-4EAC-A9DF-949AD6A01507}" type="presOf" srcId="{B0906E7F-8481-4697-87D0-433F4E80B2B0}" destId="{7CC5568D-47BD-4A8E-9326-F75CF02BE5F8}" srcOrd="0" destOrd="1" presId="urn:microsoft.com/office/officeart/2018/5/layout/CenteredIconLabelDescriptionList"/>
    <dgm:cxn modelId="{BCC06E55-5B95-4856-BD9C-0113329B141D}" type="presOf" srcId="{1105E522-D9DA-4012-AEE9-BECD662A059A}" destId="{F3150C2B-42FE-4E5A-A46E-3CAC57453801}" srcOrd="0" destOrd="0" presId="urn:microsoft.com/office/officeart/2018/5/layout/CenteredIconLabelDescriptionList"/>
    <dgm:cxn modelId="{28A85880-A675-46C8-9E46-B3E2E6A9315A}" srcId="{E5A2B7B6-F27B-4113-B62B-3D8F55551446}" destId="{DCD5D394-A49C-4B68-98B3-CF5E38FEF43B}" srcOrd="2" destOrd="0" parTransId="{69DED48A-E2D0-4126-A06B-9EFE4F545A3A}" sibTransId="{F9A12AEA-E2EA-4186-931E-D3CA31751ED6}"/>
    <dgm:cxn modelId="{907E9983-62FB-4C90-AD3E-74EF993F99C1}" type="presOf" srcId="{97D2BCE0-C769-4290-862B-06E16E6445C4}" destId="{420E72AE-8CD2-4D38-9096-7FE58A59645F}" srcOrd="0" destOrd="1" presId="urn:microsoft.com/office/officeart/2018/5/layout/CenteredIconLabelDescriptionList"/>
    <dgm:cxn modelId="{0B177784-A426-452E-892E-F4B7758DBB93}" srcId="{3CEE6D21-D551-42FF-B891-944678504B71}" destId="{97D2BCE0-C769-4290-862B-06E16E6445C4}" srcOrd="1" destOrd="0" parTransId="{6BF43D64-2B93-44C8-990E-FBB981F4A478}" sibTransId="{6FEE6A5E-D5B5-40BC-8F05-D06FE2FECBC4}"/>
    <dgm:cxn modelId="{C84A9EAE-0F36-483C-AA7B-9A5E1DC25FDF}" srcId="{3CEE6D21-D551-42FF-B891-944678504B71}" destId="{6B8EEC10-1C1F-4761-9E67-C2ABB7CD378F}" srcOrd="0" destOrd="0" parTransId="{49379A9D-2081-4E49-A3C2-BC90CBD2D633}" sibTransId="{37DA40B6-A19D-46C3-BABC-816DFF0692DC}"/>
    <dgm:cxn modelId="{B45A2CC3-022B-4945-A5E9-20953D8AA548}" type="presOf" srcId="{44CF2644-149D-4D52-8784-C8FA36751AA5}" destId="{829F3B14-1BF9-452F-896D-D6812EE05A58}" srcOrd="0" destOrd="1" presId="urn:microsoft.com/office/officeart/2018/5/layout/CenteredIconLabelDescriptionList"/>
    <dgm:cxn modelId="{BF8D9DCC-29AB-46E8-B1CD-D03FBE6111E7}" type="presOf" srcId="{46B501C7-136A-405C-837F-0AF9CCC9F869}" destId="{829F3B14-1BF9-452F-896D-D6812EE05A58}" srcOrd="0" destOrd="2" presId="urn:microsoft.com/office/officeart/2018/5/layout/CenteredIconLabelDescriptionList"/>
    <dgm:cxn modelId="{DAAF99E9-222F-4D10-A09B-F0068152BB64}" type="presOf" srcId="{1153F8E0-2D67-49A3-8486-4DEFF5C2C3A7}" destId="{7CC5568D-47BD-4A8E-9326-F75CF02BE5F8}" srcOrd="0" destOrd="0" presId="urn:microsoft.com/office/officeart/2018/5/layout/CenteredIconLabelDescriptionList"/>
    <dgm:cxn modelId="{8F9308F2-C4D8-47B7-BEED-CE35AA88D290}" srcId="{489AB636-A80C-42C9-ADAD-BB6ACA5EAB8D}" destId="{44CF2644-149D-4D52-8784-C8FA36751AA5}" srcOrd="1" destOrd="0" parTransId="{518C39EC-405C-4A6A-9182-818D4987E074}" sibTransId="{82C4C75D-F7D3-409A-B04C-DE38FBD91C67}"/>
    <dgm:cxn modelId="{B7B79BF6-F16E-4D5D-AD32-650989A2DB04}" type="presOf" srcId="{3CEE6D21-D551-42FF-B891-944678504B71}" destId="{28A3FD23-DA35-432D-93B1-03EBC6DDF4AE}" srcOrd="0" destOrd="0" presId="urn:microsoft.com/office/officeart/2018/5/layout/CenteredIconLabelDescriptionList"/>
    <dgm:cxn modelId="{0D214588-4F98-447D-A3AA-D3937EE274B1}" type="presParOf" srcId="{F3150C2B-42FE-4E5A-A46E-3CAC57453801}" destId="{BF753766-FB16-4299-913E-1CA5A1A0CFAB}" srcOrd="0" destOrd="0" presId="urn:microsoft.com/office/officeart/2018/5/layout/CenteredIconLabelDescriptionList"/>
    <dgm:cxn modelId="{23E26370-18D4-4111-9844-6C1B4841E4DE}" type="presParOf" srcId="{BF753766-FB16-4299-913E-1CA5A1A0CFAB}" destId="{DB7F1A20-F5B0-4A34-887C-4D8D5A8697DB}" srcOrd="0" destOrd="0" presId="urn:microsoft.com/office/officeart/2018/5/layout/CenteredIconLabelDescriptionList"/>
    <dgm:cxn modelId="{C2B049C5-A7C1-4B49-8A1B-159A3D0398B4}" type="presParOf" srcId="{BF753766-FB16-4299-913E-1CA5A1A0CFAB}" destId="{F3DB169D-DD47-49BC-8CB7-95756F0646AD}" srcOrd="1" destOrd="0" presId="urn:microsoft.com/office/officeart/2018/5/layout/CenteredIconLabelDescriptionList"/>
    <dgm:cxn modelId="{076CF6F5-8AAE-4406-A486-1009B8D5DFD3}" type="presParOf" srcId="{BF753766-FB16-4299-913E-1CA5A1A0CFAB}" destId="{8855E050-395F-499B-BDAA-71A0F7D2B48F}" srcOrd="2" destOrd="0" presId="urn:microsoft.com/office/officeart/2018/5/layout/CenteredIconLabelDescriptionList"/>
    <dgm:cxn modelId="{FFA0B485-B541-49E6-9F15-298860A9C20B}" type="presParOf" srcId="{BF753766-FB16-4299-913E-1CA5A1A0CFAB}" destId="{8BE66492-DEF5-4397-AFBD-7DA0F774804F}" srcOrd="3" destOrd="0" presId="urn:microsoft.com/office/officeart/2018/5/layout/CenteredIconLabelDescriptionList"/>
    <dgm:cxn modelId="{02DEA57D-06E4-4B74-B895-68E593C9C884}" type="presParOf" srcId="{BF753766-FB16-4299-913E-1CA5A1A0CFAB}" destId="{829F3B14-1BF9-452F-896D-D6812EE05A58}" srcOrd="4" destOrd="0" presId="urn:microsoft.com/office/officeart/2018/5/layout/CenteredIconLabelDescriptionList"/>
    <dgm:cxn modelId="{29AF3240-ADC2-417D-8EDA-191531C8C496}" type="presParOf" srcId="{F3150C2B-42FE-4E5A-A46E-3CAC57453801}" destId="{BE83E18B-B842-4162-A6CC-61EB5C8E3C74}" srcOrd="1" destOrd="0" presId="urn:microsoft.com/office/officeart/2018/5/layout/CenteredIconLabelDescriptionList"/>
    <dgm:cxn modelId="{83FEED0A-0CA7-43CD-9340-8196B0F0A8C7}" type="presParOf" srcId="{F3150C2B-42FE-4E5A-A46E-3CAC57453801}" destId="{C7634344-6483-49DF-9D04-7575350C524A}" srcOrd="2" destOrd="0" presId="urn:microsoft.com/office/officeart/2018/5/layout/CenteredIconLabelDescriptionList"/>
    <dgm:cxn modelId="{DD579657-0942-44BF-81EC-39ECF5A4CB88}" type="presParOf" srcId="{C7634344-6483-49DF-9D04-7575350C524A}" destId="{510B19D4-BCE3-4FF3-906B-2CB8A23223CD}" srcOrd="0" destOrd="0" presId="urn:microsoft.com/office/officeart/2018/5/layout/CenteredIconLabelDescriptionList"/>
    <dgm:cxn modelId="{5DCE9476-D00A-46B0-9324-1D4A3CF3164E}" type="presParOf" srcId="{C7634344-6483-49DF-9D04-7575350C524A}" destId="{6A125AC2-6066-4572-A443-C7144D0F0DFA}" srcOrd="1" destOrd="0" presId="urn:microsoft.com/office/officeart/2018/5/layout/CenteredIconLabelDescriptionList"/>
    <dgm:cxn modelId="{17A08A22-8074-40C5-9704-D8C739146924}" type="presParOf" srcId="{C7634344-6483-49DF-9D04-7575350C524A}" destId="{2AECAAFE-275B-4BE5-9DAB-61368207CD5F}" srcOrd="2" destOrd="0" presId="urn:microsoft.com/office/officeart/2018/5/layout/CenteredIconLabelDescriptionList"/>
    <dgm:cxn modelId="{0D2BE181-A504-412A-8BAE-0A6C7C5A9969}" type="presParOf" srcId="{C7634344-6483-49DF-9D04-7575350C524A}" destId="{09F9DABC-7D3C-4F4E-A294-9391E1846A1F}" srcOrd="3" destOrd="0" presId="urn:microsoft.com/office/officeart/2018/5/layout/CenteredIconLabelDescriptionList"/>
    <dgm:cxn modelId="{47142496-27AA-41C5-A44D-5F6A1E6A0DC1}" type="presParOf" srcId="{C7634344-6483-49DF-9D04-7575350C524A}" destId="{7CC5568D-47BD-4A8E-9326-F75CF02BE5F8}" srcOrd="4" destOrd="0" presId="urn:microsoft.com/office/officeart/2018/5/layout/CenteredIconLabelDescriptionList"/>
    <dgm:cxn modelId="{4E3B0BBF-9D0A-4403-97C8-32C8589414E3}" type="presParOf" srcId="{F3150C2B-42FE-4E5A-A46E-3CAC57453801}" destId="{F29FFE5E-B3B6-4B6E-89A6-2EEBD1C70DA1}" srcOrd="3" destOrd="0" presId="urn:microsoft.com/office/officeart/2018/5/layout/CenteredIconLabelDescriptionList"/>
    <dgm:cxn modelId="{C4505B01-C8B4-4A8C-A252-24C07625D0E2}" type="presParOf" srcId="{F3150C2B-42FE-4E5A-A46E-3CAC57453801}" destId="{F3DA64FF-1F67-49D4-8C59-1A9D76AAE76B}" srcOrd="4" destOrd="0" presId="urn:microsoft.com/office/officeart/2018/5/layout/CenteredIconLabelDescriptionList"/>
    <dgm:cxn modelId="{7CEB67B8-3334-42C3-9678-BF6ED313BE31}" type="presParOf" srcId="{F3DA64FF-1F67-49D4-8C59-1A9D76AAE76B}" destId="{51CB9C41-7BB8-4CA7-B4D7-16E8A92075A2}" srcOrd="0" destOrd="0" presId="urn:microsoft.com/office/officeart/2018/5/layout/CenteredIconLabelDescriptionList"/>
    <dgm:cxn modelId="{F51DE8FF-60FC-499F-BD20-C79D3E5223E7}" type="presParOf" srcId="{F3DA64FF-1F67-49D4-8C59-1A9D76AAE76B}" destId="{984B3618-CB75-4979-BFFF-C5F27776D45B}" srcOrd="1" destOrd="0" presId="urn:microsoft.com/office/officeart/2018/5/layout/CenteredIconLabelDescriptionList"/>
    <dgm:cxn modelId="{0A665CD7-712F-49D3-B5A3-C8CD0CA0F93A}" type="presParOf" srcId="{F3DA64FF-1F67-49D4-8C59-1A9D76AAE76B}" destId="{28A3FD23-DA35-432D-93B1-03EBC6DDF4AE}" srcOrd="2" destOrd="0" presId="urn:microsoft.com/office/officeart/2018/5/layout/CenteredIconLabelDescriptionList"/>
    <dgm:cxn modelId="{F8A3E4C3-73F6-4457-AF97-E8992CB132AC}" type="presParOf" srcId="{F3DA64FF-1F67-49D4-8C59-1A9D76AAE76B}" destId="{965DD184-150A-4DFB-86FA-5805AD754B59}" srcOrd="3" destOrd="0" presId="urn:microsoft.com/office/officeart/2018/5/layout/CenteredIconLabelDescriptionList"/>
    <dgm:cxn modelId="{1AD09D3D-1CE7-4E1A-AF2A-E5226304F588}" type="presParOf" srcId="{F3DA64FF-1F67-49D4-8C59-1A9D76AAE76B}" destId="{420E72AE-8CD2-4D38-9096-7FE58A59645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AF6FAD-92CC-499A-A3E4-AC8AF663CE0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E3C96D65-B9EB-41E8-84FD-A8DD4E189DFA}">
      <dgm:prSet phldrT="[Texto]"/>
      <dgm:spPr/>
      <dgm:t>
        <a:bodyPr/>
        <a:lstStyle/>
        <a:p>
          <a:r>
            <a:rPr lang="es-MX" dirty="0"/>
            <a:t>Acceso al sistema</a:t>
          </a:r>
        </a:p>
      </dgm:t>
    </dgm:pt>
    <dgm:pt modelId="{43B6A60E-27FD-423C-AD40-E546450C0B6E}" type="parTrans" cxnId="{AA0BF9FD-F512-46CB-AE24-2D2260FD57AC}">
      <dgm:prSet/>
      <dgm:spPr/>
      <dgm:t>
        <a:bodyPr/>
        <a:lstStyle/>
        <a:p>
          <a:endParaRPr lang="es-MX"/>
        </a:p>
      </dgm:t>
    </dgm:pt>
    <dgm:pt modelId="{C47C7E99-C33E-4C86-B005-74462317E900}" type="sibTrans" cxnId="{AA0BF9FD-F512-46CB-AE24-2D2260FD57AC}">
      <dgm:prSet/>
      <dgm:spPr/>
      <dgm:t>
        <a:bodyPr/>
        <a:lstStyle/>
        <a:p>
          <a:endParaRPr lang="es-MX"/>
        </a:p>
      </dgm:t>
    </dgm:pt>
    <dgm:pt modelId="{8B812BE7-B595-4913-9B64-096ECA3951E2}">
      <dgm:prSet phldrT="[Texto]"/>
      <dgm:spPr/>
      <dgm:t>
        <a:bodyPr/>
        <a:lstStyle/>
        <a:p>
          <a:r>
            <a:rPr lang="es-MX" dirty="0"/>
            <a:t>Gerente</a:t>
          </a:r>
        </a:p>
      </dgm:t>
    </dgm:pt>
    <dgm:pt modelId="{7B21880D-D583-493A-80B1-9A29D7F46173}" type="parTrans" cxnId="{3E1ED11E-8D1D-48A0-B116-390664DD0E21}">
      <dgm:prSet/>
      <dgm:spPr/>
      <dgm:t>
        <a:bodyPr/>
        <a:lstStyle/>
        <a:p>
          <a:endParaRPr lang="es-MX"/>
        </a:p>
      </dgm:t>
    </dgm:pt>
    <dgm:pt modelId="{B4A138AF-0755-4848-BC98-0D70C6794AD0}" type="sibTrans" cxnId="{3E1ED11E-8D1D-48A0-B116-390664DD0E21}">
      <dgm:prSet/>
      <dgm:spPr/>
      <dgm:t>
        <a:bodyPr/>
        <a:lstStyle/>
        <a:p>
          <a:endParaRPr lang="es-MX"/>
        </a:p>
      </dgm:t>
    </dgm:pt>
    <dgm:pt modelId="{F01CC555-63FD-4F90-904B-F65E9ADC4B2F}">
      <dgm:prSet phldrT="[Texto]"/>
      <dgm:spPr/>
      <dgm:t>
        <a:bodyPr/>
        <a:lstStyle/>
        <a:p>
          <a:r>
            <a:rPr lang="es-MX" dirty="0"/>
            <a:t>Mesero</a:t>
          </a:r>
        </a:p>
      </dgm:t>
    </dgm:pt>
    <dgm:pt modelId="{BE87AA08-B44C-47F6-A7E1-1CA7750758AD}" type="parTrans" cxnId="{C645ADEF-EE6D-491C-863F-23948AB08659}">
      <dgm:prSet/>
      <dgm:spPr/>
      <dgm:t>
        <a:bodyPr/>
        <a:lstStyle/>
        <a:p>
          <a:endParaRPr lang="es-MX"/>
        </a:p>
      </dgm:t>
    </dgm:pt>
    <dgm:pt modelId="{53F2CE2E-D606-4596-A935-4198549EB6FD}" type="sibTrans" cxnId="{C645ADEF-EE6D-491C-863F-23948AB08659}">
      <dgm:prSet/>
      <dgm:spPr/>
      <dgm:t>
        <a:bodyPr/>
        <a:lstStyle/>
        <a:p>
          <a:endParaRPr lang="es-MX"/>
        </a:p>
      </dgm:t>
    </dgm:pt>
    <dgm:pt modelId="{197DC5B8-6FAD-4DBF-A102-B95FBB5FBFA0}">
      <dgm:prSet phldrT="[Texto]"/>
      <dgm:spPr/>
      <dgm:t>
        <a:bodyPr/>
        <a:lstStyle/>
        <a:p>
          <a:r>
            <a:rPr lang="es-MX" dirty="0"/>
            <a:t>Módulo empleados</a:t>
          </a:r>
        </a:p>
      </dgm:t>
    </dgm:pt>
    <dgm:pt modelId="{9E195B00-4A22-460F-8C94-33CB0B9FF949}" type="parTrans" cxnId="{9E5286C3-674A-421B-8D8C-76404B50C7E4}">
      <dgm:prSet/>
      <dgm:spPr/>
      <dgm:t>
        <a:bodyPr/>
        <a:lstStyle/>
        <a:p>
          <a:endParaRPr lang="es-MX"/>
        </a:p>
      </dgm:t>
    </dgm:pt>
    <dgm:pt modelId="{2164AFAD-BF74-49AE-B0AF-92303D91FC22}" type="sibTrans" cxnId="{9E5286C3-674A-421B-8D8C-76404B50C7E4}">
      <dgm:prSet/>
      <dgm:spPr/>
      <dgm:t>
        <a:bodyPr/>
        <a:lstStyle/>
        <a:p>
          <a:endParaRPr lang="es-MX"/>
        </a:p>
      </dgm:t>
    </dgm:pt>
    <dgm:pt modelId="{73917F33-0C27-4C1A-A2B2-7539EF32E6FA}">
      <dgm:prSet phldrT="[Texto]"/>
      <dgm:spPr/>
      <dgm:t>
        <a:bodyPr/>
        <a:lstStyle/>
        <a:p>
          <a:r>
            <a:rPr lang="es-MX" dirty="0"/>
            <a:t>Gerente</a:t>
          </a:r>
        </a:p>
      </dgm:t>
    </dgm:pt>
    <dgm:pt modelId="{A32C01C5-D466-40EF-9FCC-52D06CAE58C4}" type="parTrans" cxnId="{54BECDD5-296B-440A-817B-72C950D8CC09}">
      <dgm:prSet/>
      <dgm:spPr/>
      <dgm:t>
        <a:bodyPr/>
        <a:lstStyle/>
        <a:p>
          <a:endParaRPr lang="es-MX"/>
        </a:p>
      </dgm:t>
    </dgm:pt>
    <dgm:pt modelId="{AD414445-370A-4F8C-A3DD-7886B4926849}" type="sibTrans" cxnId="{54BECDD5-296B-440A-817B-72C950D8CC09}">
      <dgm:prSet/>
      <dgm:spPr/>
      <dgm:t>
        <a:bodyPr/>
        <a:lstStyle/>
        <a:p>
          <a:endParaRPr lang="es-MX"/>
        </a:p>
      </dgm:t>
    </dgm:pt>
    <dgm:pt modelId="{19844192-E1D2-4075-92E7-425BF94286A6}">
      <dgm:prSet phldrT="[Texto]"/>
      <dgm:spPr/>
      <dgm:t>
        <a:bodyPr/>
        <a:lstStyle/>
        <a:p>
          <a:r>
            <a:rPr lang="es-MX" dirty="0"/>
            <a:t>Módulo clientes</a:t>
          </a:r>
        </a:p>
      </dgm:t>
    </dgm:pt>
    <dgm:pt modelId="{63C17CF3-8253-412C-808C-D2B1CE7C1855}" type="parTrans" cxnId="{F5AED8C2-CAF9-4A68-8133-7B8E0DF84431}">
      <dgm:prSet/>
      <dgm:spPr/>
      <dgm:t>
        <a:bodyPr/>
        <a:lstStyle/>
        <a:p>
          <a:endParaRPr lang="es-MX"/>
        </a:p>
      </dgm:t>
    </dgm:pt>
    <dgm:pt modelId="{B42D4B3E-6EB5-4BA5-AC08-DFE6035E315C}" type="sibTrans" cxnId="{F5AED8C2-CAF9-4A68-8133-7B8E0DF84431}">
      <dgm:prSet/>
      <dgm:spPr/>
      <dgm:t>
        <a:bodyPr/>
        <a:lstStyle/>
        <a:p>
          <a:endParaRPr lang="es-MX"/>
        </a:p>
      </dgm:t>
    </dgm:pt>
    <dgm:pt modelId="{7162B523-9F48-4DD2-9B7F-2A02441FDC7B}">
      <dgm:prSet phldrT="[Texto]"/>
      <dgm:spPr/>
      <dgm:t>
        <a:bodyPr/>
        <a:lstStyle/>
        <a:p>
          <a:r>
            <a:rPr lang="es-MX" dirty="0"/>
            <a:t>Módulo productos</a:t>
          </a:r>
        </a:p>
      </dgm:t>
    </dgm:pt>
    <dgm:pt modelId="{30114116-79EF-4898-8D74-C99B9019F9F8}" type="parTrans" cxnId="{3F0CE86D-A191-4D22-8093-D2D47FE2317A}">
      <dgm:prSet/>
      <dgm:spPr/>
      <dgm:t>
        <a:bodyPr/>
        <a:lstStyle/>
        <a:p>
          <a:endParaRPr lang="es-MX"/>
        </a:p>
      </dgm:t>
    </dgm:pt>
    <dgm:pt modelId="{23D21C8F-8E04-4A5C-8E3A-62623C6957B6}" type="sibTrans" cxnId="{3F0CE86D-A191-4D22-8093-D2D47FE2317A}">
      <dgm:prSet/>
      <dgm:spPr/>
      <dgm:t>
        <a:bodyPr/>
        <a:lstStyle/>
        <a:p>
          <a:endParaRPr lang="es-MX"/>
        </a:p>
      </dgm:t>
    </dgm:pt>
    <dgm:pt modelId="{8DB55521-5ECA-4C41-848D-79CB1A68C1C6}">
      <dgm:prSet phldrT="[Texto]"/>
      <dgm:spPr/>
      <dgm:t>
        <a:bodyPr/>
        <a:lstStyle/>
        <a:p>
          <a:r>
            <a:rPr lang="es-MX" dirty="0"/>
            <a:t>Gerente</a:t>
          </a:r>
        </a:p>
      </dgm:t>
    </dgm:pt>
    <dgm:pt modelId="{6B767FAF-BA7F-4804-810F-3477542513C5}" type="parTrans" cxnId="{92BB6144-7F66-4C56-8660-93B109E58390}">
      <dgm:prSet/>
      <dgm:spPr/>
      <dgm:t>
        <a:bodyPr/>
        <a:lstStyle/>
        <a:p>
          <a:endParaRPr lang="es-MX"/>
        </a:p>
      </dgm:t>
    </dgm:pt>
    <dgm:pt modelId="{7AD3F2E5-A223-4B73-ADA6-35BA3604B7AB}" type="sibTrans" cxnId="{92BB6144-7F66-4C56-8660-93B109E58390}">
      <dgm:prSet/>
      <dgm:spPr/>
      <dgm:t>
        <a:bodyPr/>
        <a:lstStyle/>
        <a:p>
          <a:endParaRPr lang="es-MX"/>
        </a:p>
      </dgm:t>
    </dgm:pt>
    <dgm:pt modelId="{CE45E7CA-1B2E-4ADB-9F9A-4A36237D0498}">
      <dgm:prSet phldrT="[Texto]"/>
      <dgm:spPr/>
      <dgm:t>
        <a:bodyPr/>
        <a:lstStyle/>
        <a:p>
          <a:r>
            <a:rPr lang="es-MX" dirty="0"/>
            <a:t>Módulo recetas</a:t>
          </a:r>
        </a:p>
      </dgm:t>
    </dgm:pt>
    <dgm:pt modelId="{9743BD62-B1CA-44B7-B4E2-42C713FD09F4}" type="parTrans" cxnId="{EEBC7CC0-E6D0-4E45-AF31-096E27C7F5C4}">
      <dgm:prSet/>
      <dgm:spPr/>
      <dgm:t>
        <a:bodyPr/>
        <a:lstStyle/>
        <a:p>
          <a:endParaRPr lang="es-MX"/>
        </a:p>
      </dgm:t>
    </dgm:pt>
    <dgm:pt modelId="{8153AA2C-2E09-4F04-8555-74FC01FDE550}" type="sibTrans" cxnId="{EEBC7CC0-E6D0-4E45-AF31-096E27C7F5C4}">
      <dgm:prSet/>
      <dgm:spPr/>
      <dgm:t>
        <a:bodyPr/>
        <a:lstStyle/>
        <a:p>
          <a:endParaRPr lang="es-MX"/>
        </a:p>
      </dgm:t>
    </dgm:pt>
    <dgm:pt modelId="{C0882014-A617-4742-8278-0E6FE42B2B67}">
      <dgm:prSet phldrT="[Texto]"/>
      <dgm:spPr/>
      <dgm:t>
        <a:bodyPr/>
        <a:lstStyle/>
        <a:p>
          <a:r>
            <a:rPr lang="es-MX" dirty="0"/>
            <a:t>Cajero</a:t>
          </a:r>
        </a:p>
      </dgm:t>
    </dgm:pt>
    <dgm:pt modelId="{ECC9DD7D-4280-4557-B876-0A500915A227}" type="parTrans" cxnId="{DED18F0D-1BA3-4148-8B11-4EC717FC0DA8}">
      <dgm:prSet/>
      <dgm:spPr/>
      <dgm:t>
        <a:bodyPr/>
        <a:lstStyle/>
        <a:p>
          <a:endParaRPr lang="es-MX"/>
        </a:p>
      </dgm:t>
    </dgm:pt>
    <dgm:pt modelId="{AD00B600-DA90-4D17-8984-815DE047533A}" type="sibTrans" cxnId="{DED18F0D-1BA3-4148-8B11-4EC717FC0DA8}">
      <dgm:prSet/>
      <dgm:spPr/>
      <dgm:t>
        <a:bodyPr/>
        <a:lstStyle/>
        <a:p>
          <a:endParaRPr lang="es-MX"/>
        </a:p>
      </dgm:t>
    </dgm:pt>
    <dgm:pt modelId="{77F668DE-D970-43D7-86BB-25D85A6C15A9}">
      <dgm:prSet phldrT="[Texto]"/>
      <dgm:spPr/>
      <dgm:t>
        <a:bodyPr/>
        <a:lstStyle/>
        <a:p>
          <a:r>
            <a:rPr lang="es-MX" dirty="0"/>
            <a:t>Cocinero</a:t>
          </a:r>
        </a:p>
      </dgm:t>
    </dgm:pt>
    <dgm:pt modelId="{E9DDB097-C309-4B51-AEF9-9AEB738079FE}" type="parTrans" cxnId="{4F8CA3A0-F766-41A7-AF9C-CEB05128AE61}">
      <dgm:prSet/>
      <dgm:spPr/>
      <dgm:t>
        <a:bodyPr/>
        <a:lstStyle/>
        <a:p>
          <a:endParaRPr lang="es-MX"/>
        </a:p>
      </dgm:t>
    </dgm:pt>
    <dgm:pt modelId="{CC08B22F-950D-482E-8A33-1A47F50CE67F}" type="sibTrans" cxnId="{4F8CA3A0-F766-41A7-AF9C-CEB05128AE61}">
      <dgm:prSet/>
      <dgm:spPr/>
      <dgm:t>
        <a:bodyPr/>
        <a:lstStyle/>
        <a:p>
          <a:endParaRPr lang="es-MX"/>
        </a:p>
      </dgm:t>
    </dgm:pt>
    <dgm:pt modelId="{3B1329B4-A1D2-4766-B1EF-1ECA3B40DD50}">
      <dgm:prSet phldrT="[Texto]"/>
      <dgm:spPr/>
      <dgm:t>
        <a:bodyPr/>
        <a:lstStyle/>
        <a:p>
          <a:r>
            <a:rPr lang="es-MX" dirty="0"/>
            <a:t>Call Center</a:t>
          </a:r>
        </a:p>
      </dgm:t>
    </dgm:pt>
    <dgm:pt modelId="{2053178E-6BA8-4445-997C-4B29EC7AF4CD}" type="parTrans" cxnId="{B3E67A24-5D18-476F-AF7F-F332FCEAE75B}">
      <dgm:prSet/>
      <dgm:spPr/>
      <dgm:t>
        <a:bodyPr/>
        <a:lstStyle/>
        <a:p>
          <a:endParaRPr lang="es-MX"/>
        </a:p>
      </dgm:t>
    </dgm:pt>
    <dgm:pt modelId="{77C76713-40C7-48DE-8E05-9B9ACFA792EC}" type="sibTrans" cxnId="{B3E67A24-5D18-476F-AF7F-F332FCEAE75B}">
      <dgm:prSet/>
      <dgm:spPr/>
      <dgm:t>
        <a:bodyPr/>
        <a:lstStyle/>
        <a:p>
          <a:endParaRPr lang="es-MX"/>
        </a:p>
      </dgm:t>
    </dgm:pt>
    <dgm:pt modelId="{760F1C55-DA7B-4851-A88F-6583A080F511}">
      <dgm:prSet phldrT="[Texto]"/>
      <dgm:spPr/>
      <dgm:t>
        <a:bodyPr/>
        <a:lstStyle/>
        <a:p>
          <a:r>
            <a:rPr lang="es-MX" dirty="0"/>
            <a:t>Administrador BD</a:t>
          </a:r>
        </a:p>
      </dgm:t>
    </dgm:pt>
    <dgm:pt modelId="{95ECB21F-EF2D-4499-A1A9-729BD3A0CE7A}" type="parTrans" cxnId="{8703DCDC-0F2D-490A-A0FA-AFC0FDA2915A}">
      <dgm:prSet/>
      <dgm:spPr/>
      <dgm:t>
        <a:bodyPr/>
        <a:lstStyle/>
        <a:p>
          <a:endParaRPr lang="es-MX"/>
        </a:p>
      </dgm:t>
    </dgm:pt>
    <dgm:pt modelId="{17356BCF-10CF-4F72-B069-50F49D1347E6}" type="sibTrans" cxnId="{8703DCDC-0F2D-490A-A0FA-AFC0FDA2915A}">
      <dgm:prSet/>
      <dgm:spPr/>
      <dgm:t>
        <a:bodyPr/>
        <a:lstStyle/>
        <a:p>
          <a:endParaRPr lang="es-MX"/>
        </a:p>
      </dgm:t>
    </dgm:pt>
    <dgm:pt modelId="{066665B3-AC7A-424C-8AFB-39A5D940016B}">
      <dgm:prSet phldrT="[Texto]"/>
      <dgm:spPr/>
      <dgm:t>
        <a:bodyPr/>
        <a:lstStyle/>
        <a:p>
          <a:r>
            <a:rPr lang="es-MX" dirty="0"/>
            <a:t>Gerente</a:t>
          </a:r>
        </a:p>
      </dgm:t>
    </dgm:pt>
    <dgm:pt modelId="{9F15A72A-4CC6-4535-96E3-607797807463}" type="parTrans" cxnId="{B56254BE-CF52-4BB5-908D-22BFD6FD573E}">
      <dgm:prSet/>
      <dgm:spPr/>
      <dgm:t>
        <a:bodyPr/>
        <a:lstStyle/>
        <a:p>
          <a:endParaRPr lang="es-MX"/>
        </a:p>
      </dgm:t>
    </dgm:pt>
    <dgm:pt modelId="{72EBC4F0-CB78-4B2D-AE0C-6A73A40FCD7B}" type="sibTrans" cxnId="{B56254BE-CF52-4BB5-908D-22BFD6FD573E}">
      <dgm:prSet/>
      <dgm:spPr/>
      <dgm:t>
        <a:bodyPr/>
        <a:lstStyle/>
        <a:p>
          <a:endParaRPr lang="es-MX"/>
        </a:p>
      </dgm:t>
    </dgm:pt>
    <dgm:pt modelId="{E0939ED7-ADB1-4196-BB37-F42C1A612EB0}">
      <dgm:prSet phldrT="[Texto]"/>
      <dgm:spPr/>
      <dgm:t>
        <a:bodyPr/>
        <a:lstStyle/>
        <a:p>
          <a:r>
            <a:rPr lang="es-MX" dirty="0"/>
            <a:t>Call Center</a:t>
          </a:r>
        </a:p>
      </dgm:t>
    </dgm:pt>
    <dgm:pt modelId="{A9C64092-91DC-4BF5-9FBD-2BF379554CAA}" type="parTrans" cxnId="{7134F4EA-7D61-48CB-A313-FB70725F0B09}">
      <dgm:prSet/>
      <dgm:spPr/>
      <dgm:t>
        <a:bodyPr/>
        <a:lstStyle/>
        <a:p>
          <a:endParaRPr lang="es-MX"/>
        </a:p>
      </dgm:t>
    </dgm:pt>
    <dgm:pt modelId="{DF8914A8-4F28-4484-84B7-5E18ED12C628}" type="sibTrans" cxnId="{7134F4EA-7D61-48CB-A313-FB70725F0B09}">
      <dgm:prSet/>
      <dgm:spPr/>
      <dgm:t>
        <a:bodyPr/>
        <a:lstStyle/>
        <a:p>
          <a:endParaRPr lang="es-MX"/>
        </a:p>
      </dgm:t>
    </dgm:pt>
    <dgm:pt modelId="{61F9464E-C1DC-4787-A0D2-C8B3F493F74B}">
      <dgm:prSet phldrT="[Texto]"/>
      <dgm:spPr/>
      <dgm:t>
        <a:bodyPr/>
        <a:lstStyle/>
        <a:p>
          <a:r>
            <a:rPr lang="es-MX" dirty="0"/>
            <a:t>Gerente</a:t>
          </a:r>
        </a:p>
      </dgm:t>
    </dgm:pt>
    <dgm:pt modelId="{FE3A2C9E-A815-408A-B4F7-D42358BE03F3}" type="parTrans" cxnId="{286A84E4-2F7E-49D9-811B-4BD6F9D87904}">
      <dgm:prSet/>
      <dgm:spPr/>
      <dgm:t>
        <a:bodyPr/>
        <a:lstStyle/>
        <a:p>
          <a:endParaRPr lang="es-MX"/>
        </a:p>
      </dgm:t>
    </dgm:pt>
    <dgm:pt modelId="{313651B8-D8E3-45C6-911B-1EBE99C723D9}" type="sibTrans" cxnId="{286A84E4-2F7E-49D9-811B-4BD6F9D87904}">
      <dgm:prSet/>
      <dgm:spPr/>
      <dgm:t>
        <a:bodyPr/>
        <a:lstStyle/>
        <a:p>
          <a:endParaRPr lang="es-MX"/>
        </a:p>
      </dgm:t>
    </dgm:pt>
    <dgm:pt modelId="{9087E903-7A7A-4012-8BF8-C2EFCFFAF035}">
      <dgm:prSet phldrT="[Texto]"/>
      <dgm:spPr/>
      <dgm:t>
        <a:bodyPr/>
        <a:lstStyle/>
        <a:p>
          <a:r>
            <a:rPr lang="es-MX" dirty="0"/>
            <a:t>Cocinero</a:t>
          </a:r>
        </a:p>
      </dgm:t>
    </dgm:pt>
    <dgm:pt modelId="{8722FCB0-280B-4CB1-9A4C-F85090403118}" type="parTrans" cxnId="{466F2E83-A0BE-47CF-80DA-862C727EE4C4}">
      <dgm:prSet/>
      <dgm:spPr/>
      <dgm:t>
        <a:bodyPr/>
        <a:lstStyle/>
        <a:p>
          <a:endParaRPr lang="es-MX"/>
        </a:p>
      </dgm:t>
    </dgm:pt>
    <dgm:pt modelId="{CD05CDAD-1E45-4218-87EA-52D231169B9B}" type="sibTrans" cxnId="{466F2E83-A0BE-47CF-80DA-862C727EE4C4}">
      <dgm:prSet/>
      <dgm:spPr/>
      <dgm:t>
        <a:bodyPr/>
        <a:lstStyle/>
        <a:p>
          <a:endParaRPr lang="es-MX"/>
        </a:p>
      </dgm:t>
    </dgm:pt>
    <dgm:pt modelId="{9629A00E-01EC-42B0-B20C-EF23A3B19494}">
      <dgm:prSet phldrT="[Texto]"/>
      <dgm:spPr/>
      <dgm:t>
        <a:bodyPr/>
        <a:lstStyle/>
        <a:p>
          <a:r>
            <a:rPr lang="es-MX" dirty="0"/>
            <a:t>Módulo pedidos</a:t>
          </a:r>
        </a:p>
      </dgm:t>
    </dgm:pt>
    <dgm:pt modelId="{4D9A2527-3583-4A01-A425-2CCE0C8CA2CF}" type="parTrans" cxnId="{DAF52DC2-43AE-4409-B8AF-371E1749B7A6}">
      <dgm:prSet/>
      <dgm:spPr/>
      <dgm:t>
        <a:bodyPr/>
        <a:lstStyle/>
        <a:p>
          <a:endParaRPr lang="es-MX"/>
        </a:p>
      </dgm:t>
    </dgm:pt>
    <dgm:pt modelId="{259A0E56-E071-4306-90AB-296A9AEC6B50}" type="sibTrans" cxnId="{DAF52DC2-43AE-4409-B8AF-371E1749B7A6}">
      <dgm:prSet/>
      <dgm:spPr/>
      <dgm:t>
        <a:bodyPr/>
        <a:lstStyle/>
        <a:p>
          <a:endParaRPr lang="es-MX"/>
        </a:p>
      </dgm:t>
    </dgm:pt>
    <dgm:pt modelId="{D73319CE-EB78-415C-AA33-D548BABB4F8A}">
      <dgm:prSet phldrT="[Texto]"/>
      <dgm:spPr/>
      <dgm:t>
        <a:bodyPr/>
        <a:lstStyle/>
        <a:p>
          <a:r>
            <a:rPr lang="es-MX" dirty="0"/>
            <a:t>Gerente</a:t>
          </a:r>
        </a:p>
      </dgm:t>
    </dgm:pt>
    <dgm:pt modelId="{3EA99BE5-044D-4877-A9F2-19F187CB0E0A}" type="parTrans" cxnId="{4ADE1DB4-A082-4155-9596-3D1B424C7176}">
      <dgm:prSet/>
      <dgm:spPr/>
      <dgm:t>
        <a:bodyPr/>
        <a:lstStyle/>
        <a:p>
          <a:endParaRPr lang="es-MX"/>
        </a:p>
      </dgm:t>
    </dgm:pt>
    <dgm:pt modelId="{67780FCF-49C6-41FF-8856-A711149D4D72}" type="sibTrans" cxnId="{4ADE1DB4-A082-4155-9596-3D1B424C7176}">
      <dgm:prSet/>
      <dgm:spPr/>
      <dgm:t>
        <a:bodyPr/>
        <a:lstStyle/>
        <a:p>
          <a:endParaRPr lang="es-MX"/>
        </a:p>
      </dgm:t>
    </dgm:pt>
    <dgm:pt modelId="{BB0209E7-50FF-40E7-8EC0-B1E588D4F025}">
      <dgm:prSet phldrT="[Texto]"/>
      <dgm:spPr/>
      <dgm:t>
        <a:bodyPr/>
        <a:lstStyle/>
        <a:p>
          <a:r>
            <a:rPr lang="es-MX" dirty="0"/>
            <a:t>Cajero</a:t>
          </a:r>
        </a:p>
      </dgm:t>
    </dgm:pt>
    <dgm:pt modelId="{B7728DED-7D54-4223-8997-864C3D5F3E06}" type="parTrans" cxnId="{B53C8499-6BBA-4FA9-B015-FC7B7D64E246}">
      <dgm:prSet/>
      <dgm:spPr/>
      <dgm:t>
        <a:bodyPr/>
        <a:lstStyle/>
        <a:p>
          <a:endParaRPr lang="es-MX"/>
        </a:p>
      </dgm:t>
    </dgm:pt>
    <dgm:pt modelId="{48DAD9FD-6DCB-4807-A897-BD8F96B2DAA0}" type="sibTrans" cxnId="{B53C8499-6BBA-4FA9-B015-FC7B7D64E246}">
      <dgm:prSet/>
      <dgm:spPr/>
      <dgm:t>
        <a:bodyPr/>
        <a:lstStyle/>
        <a:p>
          <a:endParaRPr lang="es-MX"/>
        </a:p>
      </dgm:t>
    </dgm:pt>
    <dgm:pt modelId="{9CA99CBF-CEE5-47D7-B290-A10FB417681F}">
      <dgm:prSet phldrT="[Texto]"/>
      <dgm:spPr/>
      <dgm:t>
        <a:bodyPr/>
        <a:lstStyle/>
        <a:p>
          <a:r>
            <a:rPr lang="es-MX" dirty="0"/>
            <a:t>Call Center</a:t>
          </a:r>
        </a:p>
      </dgm:t>
    </dgm:pt>
    <dgm:pt modelId="{6103FAF6-191D-47F4-9048-772D1216DE3F}" type="parTrans" cxnId="{875F12D2-7A0F-42E7-914B-D356A41AA22A}">
      <dgm:prSet/>
      <dgm:spPr/>
      <dgm:t>
        <a:bodyPr/>
        <a:lstStyle/>
        <a:p>
          <a:endParaRPr lang="es-MX"/>
        </a:p>
      </dgm:t>
    </dgm:pt>
    <dgm:pt modelId="{D0B443F4-2551-42E0-8692-7A519B3BBC58}" type="sibTrans" cxnId="{875F12D2-7A0F-42E7-914B-D356A41AA22A}">
      <dgm:prSet/>
      <dgm:spPr/>
      <dgm:t>
        <a:bodyPr/>
        <a:lstStyle/>
        <a:p>
          <a:endParaRPr lang="es-MX"/>
        </a:p>
      </dgm:t>
    </dgm:pt>
    <dgm:pt modelId="{1457936C-3558-4507-A997-7539C582ABFF}">
      <dgm:prSet phldrT="[Texto]"/>
      <dgm:spPr/>
      <dgm:t>
        <a:bodyPr/>
        <a:lstStyle/>
        <a:p>
          <a:r>
            <a:rPr lang="es-MX" dirty="0"/>
            <a:t>Mesero</a:t>
          </a:r>
        </a:p>
      </dgm:t>
    </dgm:pt>
    <dgm:pt modelId="{CCB3D931-DA6F-43A8-A064-B9BB2A46B682}" type="parTrans" cxnId="{C6AA3DB8-BE95-40DB-8B0B-278DEE802702}">
      <dgm:prSet/>
      <dgm:spPr/>
      <dgm:t>
        <a:bodyPr/>
        <a:lstStyle/>
        <a:p>
          <a:endParaRPr lang="es-MX"/>
        </a:p>
      </dgm:t>
    </dgm:pt>
    <dgm:pt modelId="{2448CBE5-FB10-408D-B08A-072E0673F764}" type="sibTrans" cxnId="{C6AA3DB8-BE95-40DB-8B0B-278DEE802702}">
      <dgm:prSet/>
      <dgm:spPr/>
      <dgm:t>
        <a:bodyPr/>
        <a:lstStyle/>
        <a:p>
          <a:endParaRPr lang="es-MX"/>
        </a:p>
      </dgm:t>
    </dgm:pt>
    <dgm:pt modelId="{5F39D8D5-11B5-470B-A5A4-00484D8BE680}">
      <dgm:prSet phldrT="[Texto]"/>
      <dgm:spPr/>
      <dgm:t>
        <a:bodyPr/>
        <a:lstStyle/>
        <a:p>
          <a:r>
            <a:rPr lang="es-MX" dirty="0"/>
            <a:t>Cocinero</a:t>
          </a:r>
        </a:p>
      </dgm:t>
    </dgm:pt>
    <dgm:pt modelId="{06DE3596-2959-45EA-BCE0-5582DA060CD3}" type="parTrans" cxnId="{586864F6-71D2-49A2-9DFF-67E8681E2337}">
      <dgm:prSet/>
      <dgm:spPr/>
      <dgm:t>
        <a:bodyPr/>
        <a:lstStyle/>
        <a:p>
          <a:endParaRPr lang="es-MX"/>
        </a:p>
      </dgm:t>
    </dgm:pt>
    <dgm:pt modelId="{87F73AD9-F40F-407E-A85F-0F439EF809D8}" type="sibTrans" cxnId="{586864F6-71D2-49A2-9DFF-67E8681E2337}">
      <dgm:prSet/>
      <dgm:spPr/>
      <dgm:t>
        <a:bodyPr/>
        <a:lstStyle/>
        <a:p>
          <a:endParaRPr lang="es-MX"/>
        </a:p>
      </dgm:t>
    </dgm:pt>
    <dgm:pt modelId="{47FA71C8-E503-486B-9CBA-1BE154253B8D}">
      <dgm:prSet phldrT="[Texto]"/>
      <dgm:spPr/>
      <dgm:t>
        <a:bodyPr/>
        <a:lstStyle/>
        <a:p>
          <a:r>
            <a:rPr lang="es-MX" dirty="0"/>
            <a:t>Módulo respaldo</a:t>
          </a:r>
        </a:p>
      </dgm:t>
    </dgm:pt>
    <dgm:pt modelId="{96A5B674-4D87-4E06-BD46-1486DA8BF440}" type="parTrans" cxnId="{34690957-BDC2-4EF5-844C-1946472E2F54}">
      <dgm:prSet/>
      <dgm:spPr/>
      <dgm:t>
        <a:bodyPr/>
        <a:lstStyle/>
        <a:p>
          <a:endParaRPr lang="es-MX"/>
        </a:p>
      </dgm:t>
    </dgm:pt>
    <dgm:pt modelId="{B7DBC26F-F94B-493E-9B4A-DB7EDEB71A83}" type="sibTrans" cxnId="{34690957-BDC2-4EF5-844C-1946472E2F54}">
      <dgm:prSet/>
      <dgm:spPr/>
      <dgm:t>
        <a:bodyPr/>
        <a:lstStyle/>
        <a:p>
          <a:endParaRPr lang="es-MX"/>
        </a:p>
      </dgm:t>
    </dgm:pt>
    <dgm:pt modelId="{9C1629BB-609A-4F74-A2BC-A542FA1CEC79}">
      <dgm:prSet phldrT="[Texto]"/>
      <dgm:spPr/>
      <dgm:t>
        <a:bodyPr/>
        <a:lstStyle/>
        <a:p>
          <a:r>
            <a:rPr lang="es-MX" dirty="0"/>
            <a:t>Módulo inventario</a:t>
          </a:r>
        </a:p>
      </dgm:t>
    </dgm:pt>
    <dgm:pt modelId="{3453C7C2-DA63-4850-A23F-582520303E3C}" type="parTrans" cxnId="{B4F0A5D5-8968-4C40-B80D-8174C45C0237}">
      <dgm:prSet/>
      <dgm:spPr/>
      <dgm:t>
        <a:bodyPr/>
        <a:lstStyle/>
        <a:p>
          <a:endParaRPr lang="es-MX"/>
        </a:p>
      </dgm:t>
    </dgm:pt>
    <dgm:pt modelId="{285E69A5-4369-4779-89F9-FCC5A2028E13}" type="sibTrans" cxnId="{B4F0A5D5-8968-4C40-B80D-8174C45C0237}">
      <dgm:prSet/>
      <dgm:spPr/>
      <dgm:t>
        <a:bodyPr/>
        <a:lstStyle/>
        <a:p>
          <a:endParaRPr lang="es-MX"/>
        </a:p>
      </dgm:t>
    </dgm:pt>
    <dgm:pt modelId="{B066BAC8-E14F-4BDA-B909-E4729F00C33E}">
      <dgm:prSet phldrT="[Texto]"/>
      <dgm:spPr/>
      <dgm:t>
        <a:bodyPr/>
        <a:lstStyle/>
        <a:p>
          <a:r>
            <a:rPr lang="es-MX" dirty="0"/>
            <a:t>Gerente</a:t>
          </a:r>
        </a:p>
      </dgm:t>
    </dgm:pt>
    <dgm:pt modelId="{72527B00-12F9-425E-9D27-6A628D9A02AA}" type="parTrans" cxnId="{B785AE6D-DD4C-4F58-91B0-6D1E0EB37CAE}">
      <dgm:prSet/>
      <dgm:spPr/>
      <dgm:t>
        <a:bodyPr/>
        <a:lstStyle/>
        <a:p>
          <a:endParaRPr lang="es-MX"/>
        </a:p>
      </dgm:t>
    </dgm:pt>
    <dgm:pt modelId="{F4557883-B62A-4AF4-9A1B-5D86B55EF589}" type="sibTrans" cxnId="{B785AE6D-DD4C-4F58-91B0-6D1E0EB37CAE}">
      <dgm:prSet/>
      <dgm:spPr/>
      <dgm:t>
        <a:bodyPr/>
        <a:lstStyle/>
        <a:p>
          <a:endParaRPr lang="es-MX"/>
        </a:p>
      </dgm:t>
    </dgm:pt>
    <dgm:pt modelId="{8FECC14D-A4E7-4DF3-90A6-B4BACC5BE254}">
      <dgm:prSet phldrT="[Texto]"/>
      <dgm:spPr/>
      <dgm:t>
        <a:bodyPr/>
        <a:lstStyle/>
        <a:p>
          <a:r>
            <a:rPr lang="es-MX" dirty="0"/>
            <a:t>Administrador BD</a:t>
          </a:r>
        </a:p>
      </dgm:t>
    </dgm:pt>
    <dgm:pt modelId="{12410902-B09C-4AAC-8232-7FD733C30231}" type="parTrans" cxnId="{2BB45CE4-F306-41BE-9C36-EEFC30AFFEF7}">
      <dgm:prSet/>
      <dgm:spPr/>
      <dgm:t>
        <a:bodyPr/>
        <a:lstStyle/>
        <a:p>
          <a:endParaRPr lang="es-MX"/>
        </a:p>
      </dgm:t>
    </dgm:pt>
    <dgm:pt modelId="{FA018500-6832-4A8E-9299-2443198EF3FE}" type="sibTrans" cxnId="{2BB45CE4-F306-41BE-9C36-EEFC30AFFEF7}">
      <dgm:prSet/>
      <dgm:spPr/>
      <dgm:t>
        <a:bodyPr/>
        <a:lstStyle/>
        <a:p>
          <a:endParaRPr lang="es-MX"/>
        </a:p>
      </dgm:t>
    </dgm:pt>
    <dgm:pt modelId="{DD6FB77D-5630-46AC-BD6D-9D65FB124C43}">
      <dgm:prSet phldrT="[Texto]"/>
      <dgm:spPr/>
      <dgm:t>
        <a:bodyPr/>
        <a:lstStyle/>
        <a:p>
          <a:r>
            <a:rPr lang="es-MX" dirty="0"/>
            <a:t>Módulo ventas</a:t>
          </a:r>
        </a:p>
      </dgm:t>
    </dgm:pt>
    <dgm:pt modelId="{6DD9BF8B-49A9-4599-B047-077A52FF850D}" type="parTrans" cxnId="{82D06674-B627-442A-AA84-899C1B834060}">
      <dgm:prSet/>
      <dgm:spPr/>
      <dgm:t>
        <a:bodyPr/>
        <a:lstStyle/>
        <a:p>
          <a:endParaRPr lang="es-MX"/>
        </a:p>
      </dgm:t>
    </dgm:pt>
    <dgm:pt modelId="{F0B618AE-F892-4D5D-A7BA-F875B6D15ACA}" type="sibTrans" cxnId="{82D06674-B627-442A-AA84-899C1B834060}">
      <dgm:prSet/>
      <dgm:spPr/>
      <dgm:t>
        <a:bodyPr/>
        <a:lstStyle/>
        <a:p>
          <a:endParaRPr lang="es-MX"/>
        </a:p>
      </dgm:t>
    </dgm:pt>
    <dgm:pt modelId="{28AF2126-BAE5-4C19-8213-B08B51FD5FAF}">
      <dgm:prSet phldrT="[Texto]"/>
      <dgm:spPr/>
      <dgm:t>
        <a:bodyPr/>
        <a:lstStyle/>
        <a:p>
          <a:r>
            <a:rPr lang="es-MX" dirty="0"/>
            <a:t>Gerente</a:t>
          </a:r>
        </a:p>
      </dgm:t>
    </dgm:pt>
    <dgm:pt modelId="{A40D77DF-3CBE-45BE-8B2E-E5E39CA7F54A}" type="parTrans" cxnId="{F74E98D1-D888-4209-9335-0C299414F867}">
      <dgm:prSet/>
      <dgm:spPr/>
      <dgm:t>
        <a:bodyPr/>
        <a:lstStyle/>
        <a:p>
          <a:endParaRPr lang="es-MX"/>
        </a:p>
      </dgm:t>
    </dgm:pt>
    <dgm:pt modelId="{2AEFA622-B80F-4371-8F82-4C1C554C489D}" type="sibTrans" cxnId="{F74E98D1-D888-4209-9335-0C299414F867}">
      <dgm:prSet/>
      <dgm:spPr/>
      <dgm:t>
        <a:bodyPr/>
        <a:lstStyle/>
        <a:p>
          <a:endParaRPr lang="es-MX"/>
        </a:p>
      </dgm:t>
    </dgm:pt>
    <dgm:pt modelId="{1FF2EFCC-E164-4F6D-9C94-02221753FEE4}" type="pres">
      <dgm:prSet presAssocID="{94AF6FAD-92CC-499A-A3E4-AC8AF663CE06}" presName="diagram" presStyleCnt="0">
        <dgm:presLayoutVars>
          <dgm:dir/>
          <dgm:resizeHandles val="exact"/>
        </dgm:presLayoutVars>
      </dgm:prSet>
      <dgm:spPr/>
    </dgm:pt>
    <dgm:pt modelId="{49AE2AE0-61F8-49E8-8849-F60A1AD7B70C}" type="pres">
      <dgm:prSet presAssocID="{E3C96D65-B9EB-41E8-84FD-A8DD4E189DFA}" presName="node" presStyleLbl="node1" presStyleIdx="0" presStyleCnt="9">
        <dgm:presLayoutVars>
          <dgm:bulletEnabled val="1"/>
        </dgm:presLayoutVars>
      </dgm:prSet>
      <dgm:spPr/>
    </dgm:pt>
    <dgm:pt modelId="{43F269F7-63F5-4F6F-A7CE-EF4AD5A48CDF}" type="pres">
      <dgm:prSet presAssocID="{C47C7E99-C33E-4C86-B005-74462317E900}" presName="sibTrans" presStyleCnt="0"/>
      <dgm:spPr/>
    </dgm:pt>
    <dgm:pt modelId="{F904C4D3-C70C-470A-9DBA-7C0E6861EF2F}" type="pres">
      <dgm:prSet presAssocID="{197DC5B8-6FAD-4DBF-A102-B95FBB5FBFA0}" presName="node" presStyleLbl="node1" presStyleIdx="1" presStyleCnt="9">
        <dgm:presLayoutVars>
          <dgm:bulletEnabled val="1"/>
        </dgm:presLayoutVars>
      </dgm:prSet>
      <dgm:spPr/>
    </dgm:pt>
    <dgm:pt modelId="{928759F4-D6B4-4669-80FC-777425F3F3DB}" type="pres">
      <dgm:prSet presAssocID="{2164AFAD-BF74-49AE-B0AF-92303D91FC22}" presName="sibTrans" presStyleCnt="0"/>
      <dgm:spPr/>
    </dgm:pt>
    <dgm:pt modelId="{2F11DA86-F319-4D2A-A9D9-05E9DA62EF1F}" type="pres">
      <dgm:prSet presAssocID="{19844192-E1D2-4075-92E7-425BF94286A6}" presName="node" presStyleLbl="node1" presStyleIdx="2" presStyleCnt="9">
        <dgm:presLayoutVars>
          <dgm:bulletEnabled val="1"/>
        </dgm:presLayoutVars>
      </dgm:prSet>
      <dgm:spPr/>
    </dgm:pt>
    <dgm:pt modelId="{7C9E010E-3825-44BC-B9A3-DF55DC905C02}" type="pres">
      <dgm:prSet presAssocID="{B42D4B3E-6EB5-4BA5-AC08-DFE6035E315C}" presName="sibTrans" presStyleCnt="0"/>
      <dgm:spPr/>
    </dgm:pt>
    <dgm:pt modelId="{42955AD8-4827-422A-BEE4-5C3A100A6EE3}" type="pres">
      <dgm:prSet presAssocID="{7162B523-9F48-4DD2-9B7F-2A02441FDC7B}" presName="node" presStyleLbl="node1" presStyleIdx="3" presStyleCnt="9">
        <dgm:presLayoutVars>
          <dgm:bulletEnabled val="1"/>
        </dgm:presLayoutVars>
      </dgm:prSet>
      <dgm:spPr/>
    </dgm:pt>
    <dgm:pt modelId="{23EE99CD-9040-48D9-BB07-6C38A6B8F551}" type="pres">
      <dgm:prSet presAssocID="{23D21C8F-8E04-4A5C-8E3A-62623C6957B6}" presName="sibTrans" presStyleCnt="0"/>
      <dgm:spPr/>
    </dgm:pt>
    <dgm:pt modelId="{B0D8B78A-E1CB-4F8C-A86B-C97796768EA5}" type="pres">
      <dgm:prSet presAssocID="{CE45E7CA-1B2E-4ADB-9F9A-4A36237D0498}" presName="node" presStyleLbl="node1" presStyleIdx="4" presStyleCnt="9">
        <dgm:presLayoutVars>
          <dgm:bulletEnabled val="1"/>
        </dgm:presLayoutVars>
      </dgm:prSet>
      <dgm:spPr/>
    </dgm:pt>
    <dgm:pt modelId="{08557D3A-27E4-4AED-84DD-49FA7DC092F9}" type="pres">
      <dgm:prSet presAssocID="{8153AA2C-2E09-4F04-8555-74FC01FDE550}" presName="sibTrans" presStyleCnt="0"/>
      <dgm:spPr/>
    </dgm:pt>
    <dgm:pt modelId="{8B50FA13-8F9B-4F16-805F-8B71E9959EB2}" type="pres">
      <dgm:prSet presAssocID="{9629A00E-01EC-42B0-B20C-EF23A3B19494}" presName="node" presStyleLbl="node1" presStyleIdx="5" presStyleCnt="9">
        <dgm:presLayoutVars>
          <dgm:bulletEnabled val="1"/>
        </dgm:presLayoutVars>
      </dgm:prSet>
      <dgm:spPr/>
    </dgm:pt>
    <dgm:pt modelId="{F897DB46-9998-4E65-AB3D-B9C9FF804C04}" type="pres">
      <dgm:prSet presAssocID="{259A0E56-E071-4306-90AB-296A9AEC6B50}" presName="sibTrans" presStyleCnt="0"/>
      <dgm:spPr/>
    </dgm:pt>
    <dgm:pt modelId="{DF088E07-737B-4668-B931-DEFF81365D54}" type="pres">
      <dgm:prSet presAssocID="{9C1629BB-609A-4F74-A2BC-A542FA1CEC79}" presName="node" presStyleLbl="node1" presStyleIdx="6" presStyleCnt="9">
        <dgm:presLayoutVars>
          <dgm:bulletEnabled val="1"/>
        </dgm:presLayoutVars>
      </dgm:prSet>
      <dgm:spPr/>
    </dgm:pt>
    <dgm:pt modelId="{C9C584D0-B4AA-4523-8AA1-FE472E37195C}" type="pres">
      <dgm:prSet presAssocID="{285E69A5-4369-4779-89F9-FCC5A2028E13}" presName="sibTrans" presStyleCnt="0"/>
      <dgm:spPr/>
    </dgm:pt>
    <dgm:pt modelId="{E3E42899-88DD-4AB4-A1CC-D7EA59149D98}" type="pres">
      <dgm:prSet presAssocID="{47FA71C8-E503-486B-9CBA-1BE154253B8D}" presName="node" presStyleLbl="node1" presStyleIdx="7" presStyleCnt="9">
        <dgm:presLayoutVars>
          <dgm:bulletEnabled val="1"/>
        </dgm:presLayoutVars>
      </dgm:prSet>
      <dgm:spPr/>
    </dgm:pt>
    <dgm:pt modelId="{27F81C9B-168E-4A72-9180-67941BFBB0C9}" type="pres">
      <dgm:prSet presAssocID="{B7DBC26F-F94B-493E-9B4A-DB7EDEB71A83}" presName="sibTrans" presStyleCnt="0"/>
      <dgm:spPr/>
    </dgm:pt>
    <dgm:pt modelId="{4F7B66FE-0F49-489A-8D21-708113434D29}" type="pres">
      <dgm:prSet presAssocID="{DD6FB77D-5630-46AC-BD6D-9D65FB124C43}" presName="node" presStyleLbl="node1" presStyleIdx="8" presStyleCnt="9" custLinFactNeighborX="4594" custLinFactNeighborY="-6568">
        <dgm:presLayoutVars>
          <dgm:bulletEnabled val="1"/>
        </dgm:presLayoutVars>
      </dgm:prSet>
      <dgm:spPr/>
    </dgm:pt>
  </dgm:ptLst>
  <dgm:cxnLst>
    <dgm:cxn modelId="{903D1E05-599C-4999-B296-499FDB77027E}" type="presOf" srcId="{D73319CE-EB78-415C-AA33-D548BABB4F8A}" destId="{8B50FA13-8F9B-4F16-805F-8B71E9959EB2}" srcOrd="0" destOrd="1" presId="urn:microsoft.com/office/officeart/2005/8/layout/default"/>
    <dgm:cxn modelId="{A5BC5106-F617-4159-8A05-50D45BF1691D}" type="presOf" srcId="{CE45E7CA-1B2E-4ADB-9F9A-4A36237D0498}" destId="{B0D8B78A-E1CB-4F8C-A86B-C97796768EA5}" srcOrd="0" destOrd="0" presId="urn:microsoft.com/office/officeart/2005/8/layout/default"/>
    <dgm:cxn modelId="{DED18F0D-1BA3-4148-8B11-4EC717FC0DA8}" srcId="{E3C96D65-B9EB-41E8-84FD-A8DD4E189DFA}" destId="{C0882014-A617-4742-8278-0E6FE42B2B67}" srcOrd="2" destOrd="0" parTransId="{ECC9DD7D-4280-4557-B876-0A500915A227}" sibTransId="{AD00B600-DA90-4D17-8984-815DE047533A}"/>
    <dgm:cxn modelId="{551F6A10-1D62-416E-A9CF-C1B4DAF9EE56}" type="presOf" srcId="{28AF2126-BAE5-4C19-8213-B08B51FD5FAF}" destId="{4F7B66FE-0F49-489A-8D21-708113434D29}" srcOrd="0" destOrd="1" presId="urn:microsoft.com/office/officeart/2005/8/layout/default"/>
    <dgm:cxn modelId="{83429E15-CCFB-47CE-8972-35D677A9ADB1}" type="presOf" srcId="{9087E903-7A7A-4012-8BF8-C2EFCFFAF035}" destId="{B0D8B78A-E1CB-4F8C-A86B-C97796768EA5}" srcOrd="0" destOrd="2" presId="urn:microsoft.com/office/officeart/2005/8/layout/default"/>
    <dgm:cxn modelId="{3E1ED11E-8D1D-48A0-B116-390664DD0E21}" srcId="{E3C96D65-B9EB-41E8-84FD-A8DD4E189DFA}" destId="{8B812BE7-B595-4913-9B64-096ECA3951E2}" srcOrd="0" destOrd="0" parTransId="{7B21880D-D583-493A-80B1-9A29D7F46173}" sibTransId="{B4A138AF-0755-4848-BC98-0D70C6794AD0}"/>
    <dgm:cxn modelId="{49A26223-3450-4EED-AC0B-05AFF19DA051}" type="presOf" srcId="{5F39D8D5-11B5-470B-A5A4-00484D8BE680}" destId="{8B50FA13-8F9B-4F16-805F-8B71E9959EB2}" srcOrd="0" destOrd="5" presId="urn:microsoft.com/office/officeart/2005/8/layout/default"/>
    <dgm:cxn modelId="{B3E67A24-5D18-476F-AF7F-F332FCEAE75B}" srcId="{E3C96D65-B9EB-41E8-84FD-A8DD4E189DFA}" destId="{3B1329B4-A1D2-4766-B1EF-1ECA3B40DD50}" srcOrd="4" destOrd="0" parTransId="{2053178E-6BA8-4445-997C-4B29EC7AF4CD}" sibTransId="{77C76713-40C7-48DE-8E05-9B9ACFA792EC}"/>
    <dgm:cxn modelId="{5830162A-CF9C-4417-A056-F71BBCF76855}" type="presOf" srcId="{94AF6FAD-92CC-499A-A3E4-AC8AF663CE06}" destId="{1FF2EFCC-E164-4F6D-9C94-02221753FEE4}" srcOrd="0" destOrd="0" presId="urn:microsoft.com/office/officeart/2005/8/layout/default"/>
    <dgm:cxn modelId="{3E039C2C-846D-4B97-9ECD-C4EC02AC7867}" type="presOf" srcId="{3B1329B4-A1D2-4766-B1EF-1ECA3B40DD50}" destId="{49AE2AE0-61F8-49E8-8849-F60A1AD7B70C}" srcOrd="0" destOrd="5" presId="urn:microsoft.com/office/officeart/2005/8/layout/default"/>
    <dgm:cxn modelId="{B493E837-5448-4E83-B767-12DAB0319367}" type="presOf" srcId="{C0882014-A617-4742-8278-0E6FE42B2B67}" destId="{49AE2AE0-61F8-49E8-8849-F60A1AD7B70C}" srcOrd="0" destOrd="3" presId="urn:microsoft.com/office/officeart/2005/8/layout/default"/>
    <dgm:cxn modelId="{90477F38-F8B4-44CF-B3EF-A647DE03C4D6}" type="presOf" srcId="{9629A00E-01EC-42B0-B20C-EF23A3B19494}" destId="{8B50FA13-8F9B-4F16-805F-8B71E9959EB2}" srcOrd="0" destOrd="0" presId="urn:microsoft.com/office/officeart/2005/8/layout/default"/>
    <dgm:cxn modelId="{A42F0B3A-234F-4A9A-9981-04326AB83A6F}" type="presOf" srcId="{DD6FB77D-5630-46AC-BD6D-9D65FB124C43}" destId="{4F7B66FE-0F49-489A-8D21-708113434D29}" srcOrd="0" destOrd="0" presId="urn:microsoft.com/office/officeart/2005/8/layout/default"/>
    <dgm:cxn modelId="{3D632141-EFDE-480F-9EA6-E943B4099CAF}" type="presOf" srcId="{1457936C-3558-4507-A997-7539C582ABFF}" destId="{8B50FA13-8F9B-4F16-805F-8B71E9959EB2}" srcOrd="0" destOrd="4" presId="urn:microsoft.com/office/officeart/2005/8/layout/default"/>
    <dgm:cxn modelId="{92BB6144-7F66-4C56-8660-93B109E58390}" srcId="{7162B523-9F48-4DD2-9B7F-2A02441FDC7B}" destId="{8DB55521-5ECA-4C41-848D-79CB1A68C1C6}" srcOrd="0" destOrd="0" parTransId="{6B767FAF-BA7F-4804-810F-3477542513C5}" sibTransId="{7AD3F2E5-A223-4B73-ADA6-35BA3604B7AB}"/>
    <dgm:cxn modelId="{F95CAD6B-A40F-4C32-9DEF-62C16B4AF00B}" type="presOf" srcId="{197DC5B8-6FAD-4DBF-A102-B95FBB5FBFA0}" destId="{F904C4D3-C70C-470A-9DBA-7C0E6861EF2F}" srcOrd="0" destOrd="0" presId="urn:microsoft.com/office/officeart/2005/8/layout/default"/>
    <dgm:cxn modelId="{3B048D6D-6CFD-4579-9515-C36E3CD1AA15}" type="presOf" srcId="{8FECC14D-A4E7-4DF3-90A6-B4BACC5BE254}" destId="{E3E42899-88DD-4AB4-A1CC-D7EA59149D98}" srcOrd="0" destOrd="1" presId="urn:microsoft.com/office/officeart/2005/8/layout/default"/>
    <dgm:cxn modelId="{B785AE6D-DD4C-4F58-91B0-6D1E0EB37CAE}" srcId="{9C1629BB-609A-4F74-A2BC-A542FA1CEC79}" destId="{B066BAC8-E14F-4BDA-B909-E4729F00C33E}" srcOrd="0" destOrd="0" parTransId="{72527B00-12F9-425E-9D27-6A628D9A02AA}" sibTransId="{F4557883-B62A-4AF4-9A1B-5D86B55EF589}"/>
    <dgm:cxn modelId="{3F0CE86D-A191-4D22-8093-D2D47FE2317A}" srcId="{94AF6FAD-92CC-499A-A3E4-AC8AF663CE06}" destId="{7162B523-9F48-4DD2-9B7F-2A02441FDC7B}" srcOrd="3" destOrd="0" parTransId="{30114116-79EF-4898-8D74-C99B9019F9F8}" sibTransId="{23D21C8F-8E04-4A5C-8E3A-62623C6957B6}"/>
    <dgm:cxn modelId="{3A57B650-4569-4068-9FEF-DC0A73B65A4C}" type="presOf" srcId="{BB0209E7-50FF-40E7-8EC0-B1E588D4F025}" destId="{8B50FA13-8F9B-4F16-805F-8B71E9959EB2}" srcOrd="0" destOrd="2" presId="urn:microsoft.com/office/officeart/2005/8/layout/default"/>
    <dgm:cxn modelId="{82D06674-B627-442A-AA84-899C1B834060}" srcId="{94AF6FAD-92CC-499A-A3E4-AC8AF663CE06}" destId="{DD6FB77D-5630-46AC-BD6D-9D65FB124C43}" srcOrd="8" destOrd="0" parTransId="{6DD9BF8B-49A9-4599-B047-077A52FF850D}" sibTransId="{F0B618AE-F892-4D5D-A7BA-F875B6D15ACA}"/>
    <dgm:cxn modelId="{34690957-BDC2-4EF5-844C-1946472E2F54}" srcId="{94AF6FAD-92CC-499A-A3E4-AC8AF663CE06}" destId="{47FA71C8-E503-486B-9CBA-1BE154253B8D}" srcOrd="7" destOrd="0" parTransId="{96A5B674-4D87-4E06-BD46-1486DA8BF440}" sibTransId="{B7DBC26F-F94B-493E-9B4A-DB7EDEB71A83}"/>
    <dgm:cxn modelId="{75EFB27F-7442-461C-94B1-7D9D16BC4F55}" type="presOf" srcId="{E0939ED7-ADB1-4196-BB37-F42C1A612EB0}" destId="{2F11DA86-F319-4D2A-A9D9-05E9DA62EF1F}" srcOrd="0" destOrd="2" presId="urn:microsoft.com/office/officeart/2005/8/layout/default"/>
    <dgm:cxn modelId="{466F2E83-A0BE-47CF-80DA-862C727EE4C4}" srcId="{CE45E7CA-1B2E-4ADB-9F9A-4A36237D0498}" destId="{9087E903-7A7A-4012-8BF8-C2EFCFFAF035}" srcOrd="1" destOrd="0" parTransId="{8722FCB0-280B-4CB1-9A4C-F85090403118}" sibTransId="{CD05CDAD-1E45-4218-87EA-52D231169B9B}"/>
    <dgm:cxn modelId="{6A35AE8A-63E8-4B25-AAE1-21879958C67D}" type="presOf" srcId="{760F1C55-DA7B-4851-A88F-6583A080F511}" destId="{49AE2AE0-61F8-49E8-8849-F60A1AD7B70C}" srcOrd="0" destOrd="6" presId="urn:microsoft.com/office/officeart/2005/8/layout/default"/>
    <dgm:cxn modelId="{B53C8499-6BBA-4FA9-B015-FC7B7D64E246}" srcId="{9629A00E-01EC-42B0-B20C-EF23A3B19494}" destId="{BB0209E7-50FF-40E7-8EC0-B1E588D4F025}" srcOrd="1" destOrd="0" parTransId="{B7728DED-7D54-4223-8997-864C3D5F3E06}" sibTransId="{48DAD9FD-6DCB-4807-A897-BD8F96B2DAA0}"/>
    <dgm:cxn modelId="{176A089B-E21A-4AAF-9F14-BCB6AA9E27DC}" type="presOf" srcId="{77F668DE-D970-43D7-86BB-25D85A6C15A9}" destId="{49AE2AE0-61F8-49E8-8849-F60A1AD7B70C}" srcOrd="0" destOrd="4" presId="urn:microsoft.com/office/officeart/2005/8/layout/default"/>
    <dgm:cxn modelId="{4F8CA3A0-F766-41A7-AF9C-CEB05128AE61}" srcId="{E3C96D65-B9EB-41E8-84FD-A8DD4E189DFA}" destId="{77F668DE-D970-43D7-86BB-25D85A6C15A9}" srcOrd="3" destOrd="0" parTransId="{E9DDB097-C309-4B51-AEF9-9AEB738079FE}" sibTransId="{CC08B22F-950D-482E-8A33-1A47F50CE67F}"/>
    <dgm:cxn modelId="{2C60EAA6-C6BE-4E41-B3AD-4D061E1DACDC}" type="presOf" srcId="{F01CC555-63FD-4F90-904B-F65E9ADC4B2F}" destId="{49AE2AE0-61F8-49E8-8849-F60A1AD7B70C}" srcOrd="0" destOrd="2" presId="urn:microsoft.com/office/officeart/2005/8/layout/default"/>
    <dgm:cxn modelId="{130A2CA7-BC44-4DBA-AD21-45B2FD2A38C7}" type="presOf" srcId="{19844192-E1D2-4075-92E7-425BF94286A6}" destId="{2F11DA86-F319-4D2A-A9D9-05E9DA62EF1F}" srcOrd="0" destOrd="0" presId="urn:microsoft.com/office/officeart/2005/8/layout/default"/>
    <dgm:cxn modelId="{7E1DECA9-31CB-49C5-8D05-CB8F956A3853}" type="presOf" srcId="{9CA99CBF-CEE5-47D7-B290-A10FB417681F}" destId="{8B50FA13-8F9B-4F16-805F-8B71E9959EB2}" srcOrd="0" destOrd="3" presId="urn:microsoft.com/office/officeart/2005/8/layout/default"/>
    <dgm:cxn modelId="{4ADE1DB4-A082-4155-9596-3D1B424C7176}" srcId="{9629A00E-01EC-42B0-B20C-EF23A3B19494}" destId="{D73319CE-EB78-415C-AA33-D548BABB4F8A}" srcOrd="0" destOrd="0" parTransId="{3EA99BE5-044D-4877-A9F2-19F187CB0E0A}" sibTransId="{67780FCF-49C6-41FF-8856-A711149D4D72}"/>
    <dgm:cxn modelId="{C6AA3DB8-BE95-40DB-8B0B-278DEE802702}" srcId="{9629A00E-01EC-42B0-B20C-EF23A3B19494}" destId="{1457936C-3558-4507-A997-7539C582ABFF}" srcOrd="3" destOrd="0" parTransId="{CCB3D931-DA6F-43A8-A064-B9BB2A46B682}" sibTransId="{2448CBE5-FB10-408D-B08A-072E0673F764}"/>
    <dgm:cxn modelId="{B56254BE-CF52-4BB5-908D-22BFD6FD573E}" srcId="{19844192-E1D2-4075-92E7-425BF94286A6}" destId="{066665B3-AC7A-424C-8AFB-39A5D940016B}" srcOrd="0" destOrd="0" parTransId="{9F15A72A-4CC6-4535-96E3-607797807463}" sibTransId="{72EBC4F0-CB78-4B2D-AE0C-6A73A40FCD7B}"/>
    <dgm:cxn modelId="{EEBC7CC0-E6D0-4E45-AF31-096E27C7F5C4}" srcId="{94AF6FAD-92CC-499A-A3E4-AC8AF663CE06}" destId="{CE45E7CA-1B2E-4ADB-9F9A-4A36237D0498}" srcOrd="4" destOrd="0" parTransId="{9743BD62-B1CA-44B7-B4E2-42C713FD09F4}" sibTransId="{8153AA2C-2E09-4F04-8555-74FC01FDE550}"/>
    <dgm:cxn modelId="{DAF52DC2-43AE-4409-B8AF-371E1749B7A6}" srcId="{94AF6FAD-92CC-499A-A3E4-AC8AF663CE06}" destId="{9629A00E-01EC-42B0-B20C-EF23A3B19494}" srcOrd="5" destOrd="0" parTransId="{4D9A2527-3583-4A01-A425-2CCE0C8CA2CF}" sibTransId="{259A0E56-E071-4306-90AB-296A9AEC6B50}"/>
    <dgm:cxn modelId="{F5AED8C2-CAF9-4A68-8133-7B8E0DF84431}" srcId="{94AF6FAD-92CC-499A-A3E4-AC8AF663CE06}" destId="{19844192-E1D2-4075-92E7-425BF94286A6}" srcOrd="2" destOrd="0" parTransId="{63C17CF3-8253-412C-808C-D2B1CE7C1855}" sibTransId="{B42D4B3E-6EB5-4BA5-AC08-DFE6035E315C}"/>
    <dgm:cxn modelId="{9E5286C3-674A-421B-8D8C-76404B50C7E4}" srcId="{94AF6FAD-92CC-499A-A3E4-AC8AF663CE06}" destId="{197DC5B8-6FAD-4DBF-A102-B95FBB5FBFA0}" srcOrd="1" destOrd="0" parTransId="{9E195B00-4A22-460F-8C94-33CB0B9FF949}" sibTransId="{2164AFAD-BF74-49AE-B0AF-92303D91FC22}"/>
    <dgm:cxn modelId="{AF95E4C6-7BD9-48DC-B4F9-E4E1D7200B53}" type="presOf" srcId="{066665B3-AC7A-424C-8AFB-39A5D940016B}" destId="{2F11DA86-F319-4D2A-A9D9-05E9DA62EF1F}" srcOrd="0" destOrd="1" presId="urn:microsoft.com/office/officeart/2005/8/layout/default"/>
    <dgm:cxn modelId="{E0BEBAC7-C3AB-4C3B-88D8-8FD143D4B7F6}" type="presOf" srcId="{7162B523-9F48-4DD2-9B7F-2A02441FDC7B}" destId="{42955AD8-4827-422A-BEE4-5C3A100A6EE3}" srcOrd="0" destOrd="0" presId="urn:microsoft.com/office/officeart/2005/8/layout/default"/>
    <dgm:cxn modelId="{21D5A5C8-5249-4E87-9634-7A27AF55D4A2}" type="presOf" srcId="{B066BAC8-E14F-4BDA-B909-E4729F00C33E}" destId="{DF088E07-737B-4668-B931-DEFF81365D54}" srcOrd="0" destOrd="1" presId="urn:microsoft.com/office/officeart/2005/8/layout/default"/>
    <dgm:cxn modelId="{48FD22C9-CB0D-44B0-82F9-24407981D6B2}" type="presOf" srcId="{E3C96D65-B9EB-41E8-84FD-A8DD4E189DFA}" destId="{49AE2AE0-61F8-49E8-8849-F60A1AD7B70C}" srcOrd="0" destOrd="0" presId="urn:microsoft.com/office/officeart/2005/8/layout/default"/>
    <dgm:cxn modelId="{2039EECB-5D9D-42F9-ABC4-B193D9829661}" type="presOf" srcId="{8DB55521-5ECA-4C41-848D-79CB1A68C1C6}" destId="{42955AD8-4827-422A-BEE4-5C3A100A6EE3}" srcOrd="0" destOrd="1" presId="urn:microsoft.com/office/officeart/2005/8/layout/default"/>
    <dgm:cxn modelId="{92C2FCCC-9C03-4F2D-81EE-23D7A6C5B8FF}" type="presOf" srcId="{61F9464E-C1DC-4787-A0D2-C8B3F493F74B}" destId="{B0D8B78A-E1CB-4F8C-A86B-C97796768EA5}" srcOrd="0" destOrd="1" presId="urn:microsoft.com/office/officeart/2005/8/layout/default"/>
    <dgm:cxn modelId="{F74E98D1-D888-4209-9335-0C299414F867}" srcId="{DD6FB77D-5630-46AC-BD6D-9D65FB124C43}" destId="{28AF2126-BAE5-4C19-8213-B08B51FD5FAF}" srcOrd="0" destOrd="0" parTransId="{A40D77DF-3CBE-45BE-8B2E-E5E39CA7F54A}" sibTransId="{2AEFA622-B80F-4371-8F82-4C1C554C489D}"/>
    <dgm:cxn modelId="{875F12D2-7A0F-42E7-914B-D356A41AA22A}" srcId="{9629A00E-01EC-42B0-B20C-EF23A3B19494}" destId="{9CA99CBF-CEE5-47D7-B290-A10FB417681F}" srcOrd="2" destOrd="0" parTransId="{6103FAF6-191D-47F4-9048-772D1216DE3F}" sibTransId="{D0B443F4-2551-42E0-8692-7A519B3BBC58}"/>
    <dgm:cxn modelId="{B4F0A5D5-8968-4C40-B80D-8174C45C0237}" srcId="{94AF6FAD-92CC-499A-A3E4-AC8AF663CE06}" destId="{9C1629BB-609A-4F74-A2BC-A542FA1CEC79}" srcOrd="6" destOrd="0" parTransId="{3453C7C2-DA63-4850-A23F-582520303E3C}" sibTransId="{285E69A5-4369-4779-89F9-FCC5A2028E13}"/>
    <dgm:cxn modelId="{54BECDD5-296B-440A-817B-72C950D8CC09}" srcId="{197DC5B8-6FAD-4DBF-A102-B95FBB5FBFA0}" destId="{73917F33-0C27-4C1A-A2B2-7539EF32E6FA}" srcOrd="0" destOrd="0" parTransId="{A32C01C5-D466-40EF-9FCC-52D06CAE58C4}" sibTransId="{AD414445-370A-4F8C-A3DD-7886B4926849}"/>
    <dgm:cxn modelId="{8703DCDC-0F2D-490A-A0FA-AFC0FDA2915A}" srcId="{E3C96D65-B9EB-41E8-84FD-A8DD4E189DFA}" destId="{760F1C55-DA7B-4851-A88F-6583A080F511}" srcOrd="5" destOrd="0" parTransId="{95ECB21F-EF2D-4499-A1A9-729BD3A0CE7A}" sibTransId="{17356BCF-10CF-4F72-B069-50F49D1347E6}"/>
    <dgm:cxn modelId="{2BB45CE4-F306-41BE-9C36-EEFC30AFFEF7}" srcId="{47FA71C8-E503-486B-9CBA-1BE154253B8D}" destId="{8FECC14D-A4E7-4DF3-90A6-B4BACC5BE254}" srcOrd="0" destOrd="0" parTransId="{12410902-B09C-4AAC-8232-7FD733C30231}" sibTransId="{FA018500-6832-4A8E-9299-2443198EF3FE}"/>
    <dgm:cxn modelId="{286A84E4-2F7E-49D9-811B-4BD6F9D87904}" srcId="{CE45E7CA-1B2E-4ADB-9F9A-4A36237D0498}" destId="{61F9464E-C1DC-4787-A0D2-C8B3F493F74B}" srcOrd="0" destOrd="0" parTransId="{FE3A2C9E-A815-408A-B4F7-D42358BE03F3}" sibTransId="{313651B8-D8E3-45C6-911B-1EBE99C723D9}"/>
    <dgm:cxn modelId="{7629DDE5-71FB-48CA-8F61-5DB72DA78E93}" type="presOf" srcId="{8B812BE7-B595-4913-9B64-096ECA3951E2}" destId="{49AE2AE0-61F8-49E8-8849-F60A1AD7B70C}" srcOrd="0" destOrd="1" presId="urn:microsoft.com/office/officeart/2005/8/layout/default"/>
    <dgm:cxn modelId="{7134F4EA-7D61-48CB-A313-FB70725F0B09}" srcId="{19844192-E1D2-4075-92E7-425BF94286A6}" destId="{E0939ED7-ADB1-4196-BB37-F42C1A612EB0}" srcOrd="1" destOrd="0" parTransId="{A9C64092-91DC-4BF5-9FBD-2BF379554CAA}" sibTransId="{DF8914A8-4F28-4484-84B7-5E18ED12C628}"/>
    <dgm:cxn modelId="{C645ADEF-EE6D-491C-863F-23948AB08659}" srcId="{E3C96D65-B9EB-41E8-84FD-A8DD4E189DFA}" destId="{F01CC555-63FD-4F90-904B-F65E9ADC4B2F}" srcOrd="1" destOrd="0" parTransId="{BE87AA08-B44C-47F6-A7E1-1CA7750758AD}" sibTransId="{53F2CE2E-D606-4596-A935-4198549EB6FD}"/>
    <dgm:cxn modelId="{586864F6-71D2-49A2-9DFF-67E8681E2337}" srcId="{9629A00E-01EC-42B0-B20C-EF23A3B19494}" destId="{5F39D8D5-11B5-470B-A5A4-00484D8BE680}" srcOrd="4" destOrd="0" parTransId="{06DE3596-2959-45EA-BCE0-5582DA060CD3}" sibTransId="{87F73AD9-F40F-407E-A85F-0F439EF809D8}"/>
    <dgm:cxn modelId="{05CD5AF6-3582-4A18-B751-8D9484B1C24B}" type="presOf" srcId="{9C1629BB-609A-4F74-A2BC-A542FA1CEC79}" destId="{DF088E07-737B-4668-B931-DEFF81365D54}" srcOrd="0" destOrd="0" presId="urn:microsoft.com/office/officeart/2005/8/layout/default"/>
    <dgm:cxn modelId="{21F6ADF9-9F1B-4FB1-8FB6-1D479EBA6A67}" type="presOf" srcId="{73917F33-0C27-4C1A-A2B2-7539EF32E6FA}" destId="{F904C4D3-C70C-470A-9DBA-7C0E6861EF2F}" srcOrd="0" destOrd="1" presId="urn:microsoft.com/office/officeart/2005/8/layout/default"/>
    <dgm:cxn modelId="{59A89FFD-4027-4C01-9D96-8D5FF83020E7}" type="presOf" srcId="{47FA71C8-E503-486B-9CBA-1BE154253B8D}" destId="{E3E42899-88DD-4AB4-A1CC-D7EA59149D98}" srcOrd="0" destOrd="0" presId="urn:microsoft.com/office/officeart/2005/8/layout/default"/>
    <dgm:cxn modelId="{AA0BF9FD-F512-46CB-AE24-2D2260FD57AC}" srcId="{94AF6FAD-92CC-499A-A3E4-AC8AF663CE06}" destId="{E3C96D65-B9EB-41E8-84FD-A8DD4E189DFA}" srcOrd="0" destOrd="0" parTransId="{43B6A60E-27FD-423C-AD40-E546450C0B6E}" sibTransId="{C47C7E99-C33E-4C86-B005-74462317E900}"/>
    <dgm:cxn modelId="{8BF0FD39-2C14-4AEB-9918-F023D84E627D}" type="presParOf" srcId="{1FF2EFCC-E164-4F6D-9C94-02221753FEE4}" destId="{49AE2AE0-61F8-49E8-8849-F60A1AD7B70C}" srcOrd="0" destOrd="0" presId="urn:microsoft.com/office/officeart/2005/8/layout/default"/>
    <dgm:cxn modelId="{E5C79B12-B8BB-49B1-A236-E4067D1955C2}" type="presParOf" srcId="{1FF2EFCC-E164-4F6D-9C94-02221753FEE4}" destId="{43F269F7-63F5-4F6F-A7CE-EF4AD5A48CDF}" srcOrd="1" destOrd="0" presId="urn:microsoft.com/office/officeart/2005/8/layout/default"/>
    <dgm:cxn modelId="{0CABD399-6822-4676-ABFE-6CA63F062122}" type="presParOf" srcId="{1FF2EFCC-E164-4F6D-9C94-02221753FEE4}" destId="{F904C4D3-C70C-470A-9DBA-7C0E6861EF2F}" srcOrd="2" destOrd="0" presId="urn:microsoft.com/office/officeart/2005/8/layout/default"/>
    <dgm:cxn modelId="{E3D35BF9-1CD2-483D-AEC6-153F1385A8C4}" type="presParOf" srcId="{1FF2EFCC-E164-4F6D-9C94-02221753FEE4}" destId="{928759F4-D6B4-4669-80FC-777425F3F3DB}" srcOrd="3" destOrd="0" presId="urn:microsoft.com/office/officeart/2005/8/layout/default"/>
    <dgm:cxn modelId="{34C1DDDC-2983-4906-8FE1-EC798C713280}" type="presParOf" srcId="{1FF2EFCC-E164-4F6D-9C94-02221753FEE4}" destId="{2F11DA86-F319-4D2A-A9D9-05E9DA62EF1F}" srcOrd="4" destOrd="0" presId="urn:microsoft.com/office/officeart/2005/8/layout/default"/>
    <dgm:cxn modelId="{CD1620B2-D1B1-4383-AF9B-1A63FFD21303}" type="presParOf" srcId="{1FF2EFCC-E164-4F6D-9C94-02221753FEE4}" destId="{7C9E010E-3825-44BC-B9A3-DF55DC905C02}" srcOrd="5" destOrd="0" presId="urn:microsoft.com/office/officeart/2005/8/layout/default"/>
    <dgm:cxn modelId="{16F441F8-C478-4B77-84DB-49074DED653D}" type="presParOf" srcId="{1FF2EFCC-E164-4F6D-9C94-02221753FEE4}" destId="{42955AD8-4827-422A-BEE4-5C3A100A6EE3}" srcOrd="6" destOrd="0" presId="urn:microsoft.com/office/officeart/2005/8/layout/default"/>
    <dgm:cxn modelId="{7B2EF934-A25A-4193-96AC-D6EA0E0E7A9E}" type="presParOf" srcId="{1FF2EFCC-E164-4F6D-9C94-02221753FEE4}" destId="{23EE99CD-9040-48D9-BB07-6C38A6B8F551}" srcOrd="7" destOrd="0" presId="urn:microsoft.com/office/officeart/2005/8/layout/default"/>
    <dgm:cxn modelId="{333B92C5-7379-48E6-8D15-BD2AB42E7DDB}" type="presParOf" srcId="{1FF2EFCC-E164-4F6D-9C94-02221753FEE4}" destId="{B0D8B78A-E1CB-4F8C-A86B-C97796768EA5}" srcOrd="8" destOrd="0" presId="urn:microsoft.com/office/officeart/2005/8/layout/default"/>
    <dgm:cxn modelId="{FEE043FC-D191-49DD-AFAF-77182B87C65F}" type="presParOf" srcId="{1FF2EFCC-E164-4F6D-9C94-02221753FEE4}" destId="{08557D3A-27E4-4AED-84DD-49FA7DC092F9}" srcOrd="9" destOrd="0" presId="urn:microsoft.com/office/officeart/2005/8/layout/default"/>
    <dgm:cxn modelId="{882CC9DE-CD2F-4CAB-8E1E-E3C0175E014C}" type="presParOf" srcId="{1FF2EFCC-E164-4F6D-9C94-02221753FEE4}" destId="{8B50FA13-8F9B-4F16-805F-8B71E9959EB2}" srcOrd="10" destOrd="0" presId="urn:microsoft.com/office/officeart/2005/8/layout/default"/>
    <dgm:cxn modelId="{524FB75A-7E8B-4B7B-84A8-57680E83D61D}" type="presParOf" srcId="{1FF2EFCC-E164-4F6D-9C94-02221753FEE4}" destId="{F897DB46-9998-4E65-AB3D-B9C9FF804C04}" srcOrd="11" destOrd="0" presId="urn:microsoft.com/office/officeart/2005/8/layout/default"/>
    <dgm:cxn modelId="{FAC73DE6-5EFF-4CA7-80B1-5D452128C89C}" type="presParOf" srcId="{1FF2EFCC-E164-4F6D-9C94-02221753FEE4}" destId="{DF088E07-737B-4668-B931-DEFF81365D54}" srcOrd="12" destOrd="0" presId="urn:microsoft.com/office/officeart/2005/8/layout/default"/>
    <dgm:cxn modelId="{D2E19A6A-EC8A-48FE-A285-600C16D63E42}" type="presParOf" srcId="{1FF2EFCC-E164-4F6D-9C94-02221753FEE4}" destId="{C9C584D0-B4AA-4523-8AA1-FE472E37195C}" srcOrd="13" destOrd="0" presId="urn:microsoft.com/office/officeart/2005/8/layout/default"/>
    <dgm:cxn modelId="{4E63B45B-A281-4A40-BDD9-E508A004B47F}" type="presParOf" srcId="{1FF2EFCC-E164-4F6D-9C94-02221753FEE4}" destId="{E3E42899-88DD-4AB4-A1CC-D7EA59149D98}" srcOrd="14" destOrd="0" presId="urn:microsoft.com/office/officeart/2005/8/layout/default"/>
    <dgm:cxn modelId="{F5B2F1F9-3DA0-43C8-81C7-5F53FC0A9D9F}" type="presParOf" srcId="{1FF2EFCC-E164-4F6D-9C94-02221753FEE4}" destId="{27F81C9B-168E-4A72-9180-67941BFBB0C9}" srcOrd="15" destOrd="0" presId="urn:microsoft.com/office/officeart/2005/8/layout/default"/>
    <dgm:cxn modelId="{92151596-425F-40D1-84F6-2D50B2E70C69}" type="presParOf" srcId="{1FF2EFCC-E164-4F6D-9C94-02221753FEE4}" destId="{4F7B66FE-0F49-489A-8D21-708113434D29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F1A20-F5B0-4A34-887C-4D8D5A8697DB}">
      <dsp:nvSpPr>
        <dsp:cNvPr id="0" name=""/>
        <dsp:cNvSpPr/>
      </dsp:nvSpPr>
      <dsp:spPr>
        <a:xfrm>
          <a:off x="1062659" y="657327"/>
          <a:ext cx="1138429" cy="11384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5E050-395F-499B-BDAA-71A0F7D2B48F}">
      <dsp:nvSpPr>
        <dsp:cNvPr id="0" name=""/>
        <dsp:cNvSpPr/>
      </dsp:nvSpPr>
      <dsp:spPr>
        <a:xfrm>
          <a:off x="5545" y="1915308"/>
          <a:ext cx="3252656" cy="487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3100" kern="1200"/>
            <a:t>Análisis</a:t>
          </a:r>
        </a:p>
      </dsp:txBody>
      <dsp:txXfrm>
        <a:off x="5545" y="1915308"/>
        <a:ext cx="3252656" cy="487898"/>
      </dsp:txXfrm>
    </dsp:sp>
    <dsp:sp modelId="{829F3B14-1BF9-452F-896D-D6812EE05A58}">
      <dsp:nvSpPr>
        <dsp:cNvPr id="0" name=""/>
        <dsp:cNvSpPr/>
      </dsp:nvSpPr>
      <dsp:spPr>
        <a:xfrm>
          <a:off x="5545" y="2458812"/>
          <a:ext cx="3252656" cy="978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Carta de presentación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Análisis inicial de requerimientos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Análisis de factibilidad</a:t>
          </a:r>
        </a:p>
      </dsp:txBody>
      <dsp:txXfrm>
        <a:off x="5545" y="2458812"/>
        <a:ext cx="3252656" cy="978783"/>
      </dsp:txXfrm>
    </dsp:sp>
    <dsp:sp modelId="{510B19D4-BCE3-4FF3-906B-2CB8A23223CD}">
      <dsp:nvSpPr>
        <dsp:cNvPr id="0" name=""/>
        <dsp:cNvSpPr/>
      </dsp:nvSpPr>
      <dsp:spPr>
        <a:xfrm>
          <a:off x="4884530" y="657327"/>
          <a:ext cx="1138429" cy="11384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CAAFE-275B-4BE5-9DAB-61368207CD5F}">
      <dsp:nvSpPr>
        <dsp:cNvPr id="0" name=""/>
        <dsp:cNvSpPr/>
      </dsp:nvSpPr>
      <dsp:spPr>
        <a:xfrm>
          <a:off x="3827416" y="1915308"/>
          <a:ext cx="3252656" cy="487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3100" kern="1200"/>
            <a:t>Planeación</a:t>
          </a:r>
        </a:p>
      </dsp:txBody>
      <dsp:txXfrm>
        <a:off x="3827416" y="1915308"/>
        <a:ext cx="3252656" cy="487898"/>
      </dsp:txXfrm>
    </dsp:sp>
    <dsp:sp modelId="{7CC5568D-47BD-4A8E-9326-F75CF02BE5F8}">
      <dsp:nvSpPr>
        <dsp:cNvPr id="0" name=""/>
        <dsp:cNvSpPr/>
      </dsp:nvSpPr>
      <dsp:spPr>
        <a:xfrm>
          <a:off x="3827416" y="2458812"/>
          <a:ext cx="3252656" cy="978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Especificación de requerimientos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Especificación de tareas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Planeación de tareas</a:t>
          </a:r>
        </a:p>
      </dsp:txBody>
      <dsp:txXfrm>
        <a:off x="3827416" y="2458812"/>
        <a:ext cx="3252656" cy="978783"/>
      </dsp:txXfrm>
    </dsp:sp>
    <dsp:sp modelId="{51CB9C41-7BB8-4CA7-B4D7-16E8A92075A2}">
      <dsp:nvSpPr>
        <dsp:cNvPr id="0" name=""/>
        <dsp:cNvSpPr/>
      </dsp:nvSpPr>
      <dsp:spPr>
        <a:xfrm>
          <a:off x="8706401" y="657327"/>
          <a:ext cx="1138429" cy="11384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3FD23-DA35-432D-93B1-03EBC6DDF4AE}">
      <dsp:nvSpPr>
        <dsp:cNvPr id="0" name=""/>
        <dsp:cNvSpPr/>
      </dsp:nvSpPr>
      <dsp:spPr>
        <a:xfrm>
          <a:off x="7649287" y="1915308"/>
          <a:ext cx="3252656" cy="487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3100" kern="1200"/>
            <a:t>Ejecución</a:t>
          </a:r>
        </a:p>
      </dsp:txBody>
      <dsp:txXfrm>
        <a:off x="7649287" y="1915308"/>
        <a:ext cx="3252656" cy="487898"/>
      </dsp:txXfrm>
    </dsp:sp>
    <dsp:sp modelId="{420E72AE-8CD2-4D38-9096-7FE58A59645F}">
      <dsp:nvSpPr>
        <dsp:cNvPr id="0" name=""/>
        <dsp:cNvSpPr/>
      </dsp:nvSpPr>
      <dsp:spPr>
        <a:xfrm>
          <a:off x="7649287" y="2458812"/>
          <a:ext cx="3252656" cy="978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Modelado general del sistema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/>
            <a:t>Elaboración de casos de uso</a:t>
          </a:r>
        </a:p>
      </dsp:txBody>
      <dsp:txXfrm>
        <a:off x="7649287" y="2458812"/>
        <a:ext cx="3252656" cy="978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E2AE0-61F8-49E8-8849-F60A1AD7B70C}">
      <dsp:nvSpPr>
        <dsp:cNvPr id="0" name=""/>
        <dsp:cNvSpPr/>
      </dsp:nvSpPr>
      <dsp:spPr>
        <a:xfrm>
          <a:off x="434849" y="864"/>
          <a:ext cx="2416898" cy="14501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Acceso al sistema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Gerente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Mesero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Cajero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Cocinero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Call Center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Administrador BD</a:t>
          </a:r>
        </a:p>
      </dsp:txBody>
      <dsp:txXfrm>
        <a:off x="434849" y="864"/>
        <a:ext cx="2416898" cy="1450138"/>
      </dsp:txXfrm>
    </dsp:sp>
    <dsp:sp modelId="{F904C4D3-C70C-470A-9DBA-7C0E6861EF2F}">
      <dsp:nvSpPr>
        <dsp:cNvPr id="0" name=""/>
        <dsp:cNvSpPr/>
      </dsp:nvSpPr>
      <dsp:spPr>
        <a:xfrm>
          <a:off x="3093437" y="864"/>
          <a:ext cx="2416898" cy="1450138"/>
        </a:xfrm>
        <a:prstGeom prst="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Módulo empleados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Gerente</a:t>
          </a:r>
        </a:p>
      </dsp:txBody>
      <dsp:txXfrm>
        <a:off x="3093437" y="864"/>
        <a:ext cx="2416898" cy="1450138"/>
      </dsp:txXfrm>
    </dsp:sp>
    <dsp:sp modelId="{2F11DA86-F319-4D2A-A9D9-05E9DA62EF1F}">
      <dsp:nvSpPr>
        <dsp:cNvPr id="0" name=""/>
        <dsp:cNvSpPr/>
      </dsp:nvSpPr>
      <dsp:spPr>
        <a:xfrm>
          <a:off x="5752024" y="864"/>
          <a:ext cx="2416898" cy="1450138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Módulo clientes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Gerente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Call Center</a:t>
          </a:r>
        </a:p>
      </dsp:txBody>
      <dsp:txXfrm>
        <a:off x="5752024" y="864"/>
        <a:ext cx="2416898" cy="1450138"/>
      </dsp:txXfrm>
    </dsp:sp>
    <dsp:sp modelId="{42955AD8-4827-422A-BEE4-5C3A100A6EE3}">
      <dsp:nvSpPr>
        <dsp:cNvPr id="0" name=""/>
        <dsp:cNvSpPr/>
      </dsp:nvSpPr>
      <dsp:spPr>
        <a:xfrm>
          <a:off x="8410612" y="864"/>
          <a:ext cx="2416898" cy="1450138"/>
        </a:xfrm>
        <a:prstGeom prst="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Módulo productos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Gerente</a:t>
          </a:r>
        </a:p>
      </dsp:txBody>
      <dsp:txXfrm>
        <a:off x="8410612" y="864"/>
        <a:ext cx="2416898" cy="1450138"/>
      </dsp:txXfrm>
    </dsp:sp>
    <dsp:sp modelId="{B0D8B78A-E1CB-4F8C-A86B-C97796768EA5}">
      <dsp:nvSpPr>
        <dsp:cNvPr id="0" name=""/>
        <dsp:cNvSpPr/>
      </dsp:nvSpPr>
      <dsp:spPr>
        <a:xfrm>
          <a:off x="434849" y="1692693"/>
          <a:ext cx="2416898" cy="145013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Módulo recetas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Gerente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Cocinero</a:t>
          </a:r>
        </a:p>
      </dsp:txBody>
      <dsp:txXfrm>
        <a:off x="434849" y="1692693"/>
        <a:ext cx="2416898" cy="1450138"/>
      </dsp:txXfrm>
    </dsp:sp>
    <dsp:sp modelId="{8B50FA13-8F9B-4F16-805F-8B71E9959EB2}">
      <dsp:nvSpPr>
        <dsp:cNvPr id="0" name=""/>
        <dsp:cNvSpPr/>
      </dsp:nvSpPr>
      <dsp:spPr>
        <a:xfrm>
          <a:off x="3093437" y="1692693"/>
          <a:ext cx="2416898" cy="1450138"/>
        </a:xfrm>
        <a:prstGeom prst="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Módulo pedidos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Gerente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Cajero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Call Center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Mesero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Cocinero</a:t>
          </a:r>
        </a:p>
      </dsp:txBody>
      <dsp:txXfrm>
        <a:off x="3093437" y="1692693"/>
        <a:ext cx="2416898" cy="1450138"/>
      </dsp:txXfrm>
    </dsp:sp>
    <dsp:sp modelId="{DF088E07-737B-4668-B931-DEFF81365D54}">
      <dsp:nvSpPr>
        <dsp:cNvPr id="0" name=""/>
        <dsp:cNvSpPr/>
      </dsp:nvSpPr>
      <dsp:spPr>
        <a:xfrm>
          <a:off x="5752024" y="1692693"/>
          <a:ext cx="2416898" cy="145013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Módulo inventario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Gerente</a:t>
          </a:r>
        </a:p>
      </dsp:txBody>
      <dsp:txXfrm>
        <a:off x="5752024" y="1692693"/>
        <a:ext cx="2416898" cy="1450138"/>
      </dsp:txXfrm>
    </dsp:sp>
    <dsp:sp modelId="{E3E42899-88DD-4AB4-A1CC-D7EA59149D98}">
      <dsp:nvSpPr>
        <dsp:cNvPr id="0" name=""/>
        <dsp:cNvSpPr/>
      </dsp:nvSpPr>
      <dsp:spPr>
        <a:xfrm>
          <a:off x="8410612" y="1692693"/>
          <a:ext cx="2416898" cy="1450138"/>
        </a:xfrm>
        <a:prstGeom prst="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Módulo respaldo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Administrador BD</a:t>
          </a:r>
        </a:p>
      </dsp:txBody>
      <dsp:txXfrm>
        <a:off x="8410612" y="1692693"/>
        <a:ext cx="2416898" cy="1450138"/>
      </dsp:txXfrm>
    </dsp:sp>
    <dsp:sp modelId="{4F7B66FE-0F49-489A-8D21-708113434D29}">
      <dsp:nvSpPr>
        <dsp:cNvPr id="0" name=""/>
        <dsp:cNvSpPr/>
      </dsp:nvSpPr>
      <dsp:spPr>
        <a:xfrm>
          <a:off x="4533763" y="3289277"/>
          <a:ext cx="2416898" cy="145013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Módulo ventas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Gerente</a:t>
          </a:r>
        </a:p>
      </dsp:txBody>
      <dsp:txXfrm>
        <a:off x="4533763" y="3289277"/>
        <a:ext cx="2416898" cy="145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A8531-C7F2-4589-9A40-F99430D13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77C21-9957-4C36-8386-F90CFC5F5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43121D-9AC8-4C06-864D-EE2C265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045C4-D50A-4841-80DA-4B2C2287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FF1D2C-A376-4C10-B8FA-7430E3A38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2003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2BFCA-72D7-4E9D-9129-54D1D4E2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BC6783-F9BA-411D-A4AF-DE64A165B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C84398-E217-434F-B3C9-C3CF3646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1EC1B-11AC-4FC6-B312-6415455D3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6220EE-5CB1-4613-BCC8-A8A7FD984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195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68497F-94A0-4B6C-BA3A-5ED48D356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4A4B269-69C0-467E-902D-5FA106BCB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C8B88A-9CBB-4E32-A6E2-2D463063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ACD1E7-3A83-4256-AB66-B1C327D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864EBF-5740-4135-8201-48440737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83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F85EE-9FD5-4BBD-B2F7-3DA142E8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DC4932-4F0C-40AF-B2B6-292F4E174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DC3F9D-4EE5-4C3A-B016-9BD8D6E4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2A6EE1-8D23-41FD-B46D-C0DFAEA5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2D5E49-C30B-463A-98A4-3D9EFEDF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905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1B874-3E47-4001-BF3C-868474278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181B9C-12E8-4432-92F2-011ED8AB7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8A7BC5-934F-4D4A-951C-FC1740889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09122B-87A8-426E-BC52-F1140E18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3EC030-A678-4F83-83FA-4D744D78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8085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8F7C9-1793-4798-9047-CC66875E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2635FA-64AB-492C-A22C-99134C367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EC6FE2-BD91-48EE-889A-60E0EB70F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F0FA26-E334-4C3C-90D1-0C91052B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BB7E9C-01B3-4064-986F-713DD716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B89913-0CA4-4F81-A0B8-A9925672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10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4BBB7-FCDF-4A89-A1C6-AAC21BCA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921184-3D38-4DCE-9B16-325653DD0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7D6EA2-42D1-4DFC-8E0C-E2B765E6F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C9DB2A-DC91-4961-9DF5-D4F06FF58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72161BA-D9C8-4981-A0E1-3A4F5CEE4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1A498C2-AE4F-453A-B2EB-3C6DA58D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ED3C42C-F6A1-4588-9223-3E91F0F88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BE41F5-1489-4743-8402-DC19DDE0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568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B41EE-CDD2-4F2E-BA87-A36AE6AB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058D86B-9A74-45D9-8773-780E79BB2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5F15DC-ACD1-42B6-BD76-8E9985FD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41BD00-A8D0-45E6-83D0-D1E543AA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573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7DA671-1D12-40AB-A4B1-FC8686E0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0B9DF7-4AFB-4139-8616-815B380B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2ECF19-061C-40DE-9871-99A27FE6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368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23914-D15C-41B0-A746-803492BC2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46409E-18E9-4DCD-8667-3F5644BBC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06B4CB-C6E7-42EB-8DE8-22A6522A3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6F4605-A697-485A-B15A-D9C2030E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57557E-71AC-443C-9309-A3B833F3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A418CB-D327-492C-A410-E0E1C258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521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C46C1-B8F9-46D8-8B60-25530D65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9A16F55-1DE5-4A7C-B7B9-01C6E24AE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589342-0991-4704-8A2C-FC8073E4F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737B59-4868-48E5-96AE-F403A534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CC3B2A-E42E-41CE-A9EE-1894144A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232D25-CF7A-46FA-9921-4A320647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094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5DCF72-0DD7-4FC8-99FE-BCC75147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96D986-9037-4D70-BE9C-391496A9D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AF567F-4D82-42EF-B13E-AB75E39BC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20390-3A68-4704-AA39-2F274A50AF6D}" type="datetimeFigureOut">
              <a:rPr lang="es-MX" smtClean="0"/>
              <a:t>22/04/2020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E94D0C-A7B6-4A9F-A8CC-D50FC017B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CE7AE3-0B7F-4094-B4F5-5B2B974ED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B71F2-F88A-4F9D-9799-43C308C434A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65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pizza con verduras&#10;&#10;Descripción generada automáticamente">
            <a:extLst>
              <a:ext uri="{FF2B5EF4-FFF2-40B4-BE49-F238E27FC236}">
                <a16:creationId xmlns:a16="http://schemas.microsoft.com/office/drawing/2014/main" id="{C60B1149-702F-4A1E-8788-5AF95E6FF5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AAA23C-9A56-4849-84EA-5C28A89A8A27}"/>
              </a:ext>
            </a:extLst>
          </p:cNvPr>
          <p:cNvSpPr txBox="1"/>
          <p:nvPr/>
        </p:nvSpPr>
        <p:spPr>
          <a:xfrm>
            <a:off x="5276850" y="438150"/>
            <a:ext cx="58102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3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ITALIA PIZZA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7BCAB44-5442-4F06-8EF0-A9911A68C6A0}"/>
              </a:ext>
            </a:extLst>
          </p:cNvPr>
          <p:cNvSpPr txBox="1"/>
          <p:nvPr/>
        </p:nvSpPr>
        <p:spPr>
          <a:xfrm>
            <a:off x="5276850" y="4593134"/>
            <a:ext cx="581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 E S A R </a:t>
            </a:r>
            <a:r>
              <a:rPr lang="es-MX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s-MX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L O   D E   S O F T W A R 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A70301A-8B45-4B8B-B49E-EDB7458078F6}"/>
              </a:ext>
            </a:extLst>
          </p:cNvPr>
          <p:cNvSpPr txBox="1"/>
          <p:nvPr/>
        </p:nvSpPr>
        <p:spPr>
          <a:xfrm>
            <a:off x="4905374" y="6260068"/>
            <a:ext cx="707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David Bárcenas Durán | José Arturo García López | Gabriela Sandoval Cruz</a:t>
            </a:r>
            <a:endParaRPr lang="es-MX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32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productos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CEF41B-7811-469C-BDCF-3C39E748C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43333"/>
            <a:ext cx="7905485" cy="44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0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productos (Nuevo Venta)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CEF41B-7811-469C-BDCF-3C39E748C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43333"/>
            <a:ext cx="7905485" cy="44468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FAD3548-81DB-41B3-887F-49367E15D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914"/>
          <a:stretch/>
        </p:blipFill>
        <p:spPr>
          <a:xfrm>
            <a:off x="6096000" y="1608667"/>
            <a:ext cx="3791068" cy="364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9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productos (Nuevo venta)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CEF41B-7811-469C-BDCF-3C39E748C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43333"/>
            <a:ext cx="7905485" cy="44468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FAD3548-81DB-41B3-887F-49367E15D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914"/>
          <a:stretch/>
        </p:blipFill>
        <p:spPr>
          <a:xfrm>
            <a:off x="6096000" y="1608667"/>
            <a:ext cx="3791068" cy="3640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212D5B7-33D8-40CA-A482-E97B16377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28" t="55398" r="628" b="-2222"/>
          <a:stretch/>
        </p:blipFill>
        <p:spPr>
          <a:xfrm>
            <a:off x="6096000" y="2311693"/>
            <a:ext cx="3791068" cy="32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69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productos (Nuevo ingrediente)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CEF41B-7811-469C-BDCF-3C39E748C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43333"/>
            <a:ext cx="7905485" cy="44468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87353F-967A-4685-A166-E07DA3ECE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914"/>
          <a:stretch/>
        </p:blipFill>
        <p:spPr>
          <a:xfrm>
            <a:off x="6157173" y="1678688"/>
            <a:ext cx="3724904" cy="364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8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productos (Nuevo ingrediente)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CEF41B-7811-469C-BDCF-3C39E748C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43333"/>
            <a:ext cx="7905485" cy="44468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6AFBD6-10FE-4385-8633-6575F05FC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914"/>
          <a:stretch/>
        </p:blipFill>
        <p:spPr>
          <a:xfrm>
            <a:off x="6157173" y="1678688"/>
            <a:ext cx="3724904" cy="36406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87353F-967A-4685-A166-E07DA3ECE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530" b="40133"/>
          <a:stretch/>
        </p:blipFill>
        <p:spPr>
          <a:xfrm>
            <a:off x="6157173" y="2413595"/>
            <a:ext cx="3724904" cy="8460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992D05-06D0-4D97-A890-A8C2947BB6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264" b="-968"/>
          <a:stretch/>
        </p:blipFill>
        <p:spPr>
          <a:xfrm>
            <a:off x="6157173" y="3240695"/>
            <a:ext cx="3724904" cy="24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6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recetas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2EBAA7-3AD1-46E1-9312-3B6CA3406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31119"/>
            <a:ext cx="8004292" cy="45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89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recetas (Nuevo)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B2EBAA7-3AD1-46E1-9312-3B6CA3406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39585"/>
            <a:ext cx="8004292" cy="45024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88487FC-128D-4A52-ACFB-849DF5D0C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0304"/>
            <a:ext cx="3502412" cy="35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0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pedidos (Cajero)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CAE04B2-8249-4733-91FE-515E5DA36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294077"/>
            <a:ext cx="8024988" cy="45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4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pedidos (Call Center)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6DF8348-E326-48B4-B406-E7405B4D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20800"/>
            <a:ext cx="8001658" cy="45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68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pedidos (Mesero)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48AE053-74A2-40DB-B693-95D6B267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35" y="1318454"/>
            <a:ext cx="7936498" cy="44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D3D4302-47DF-4D18-9DE5-206ABB90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Planeación del proyecto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70B9128-A2FB-4AEF-8D73-49D1614B9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1206142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76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pedidos (Cocina)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6ADA3D2-4C4B-491C-9DEE-A548421F9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06391"/>
            <a:ext cx="7983061" cy="44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5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inventario</a:t>
            </a:r>
            <a:br>
              <a:rPr lang="es-MX" sz="2600" dirty="0">
                <a:solidFill>
                  <a:srgbClr val="FFFFFF"/>
                </a:solidFill>
              </a:rPr>
            </a:br>
            <a:r>
              <a:rPr lang="es-MX" sz="2600" dirty="0">
                <a:solidFill>
                  <a:srgbClr val="FFFFFF"/>
                </a:solidFill>
              </a:rPr>
              <a:t>(Reporte)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56150D4-9832-4AFF-8754-044C991C4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44083"/>
            <a:ext cx="7981245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4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inventario</a:t>
            </a:r>
            <a:br>
              <a:rPr lang="es-MX" sz="2600" dirty="0">
                <a:solidFill>
                  <a:srgbClr val="FFFFFF"/>
                </a:solidFill>
              </a:rPr>
            </a:br>
            <a:r>
              <a:rPr lang="es-MX" sz="2600" dirty="0">
                <a:solidFill>
                  <a:srgbClr val="FFFFFF"/>
                </a:solidFill>
              </a:rPr>
              <a:t>(Actual)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833CDF1-FAB5-412D-86FF-E5AA5FB78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41384"/>
            <a:ext cx="7940887" cy="44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57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>
                <a:solidFill>
                  <a:srgbClr val="FFFFFF"/>
                </a:solidFill>
              </a:rPr>
              <a:t>Módulo inventario (Final)</a:t>
            </a:r>
            <a:endParaRPr lang="es-MX" sz="2600" dirty="0">
              <a:solidFill>
                <a:srgbClr val="FFFFFF"/>
              </a:solidFill>
            </a:endParaRP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5A5A8B1-08D8-4D63-B6BB-0AD7683E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354667"/>
            <a:ext cx="7962428" cy="447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75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respaldo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B0ECF5A-F4B6-4109-B62C-96091D4FC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4276"/>
            <a:ext cx="4311872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2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ventas (Reporte)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3A94690-0B86-4C2D-BAF7-A21CCE05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282700"/>
            <a:ext cx="8079106" cy="45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38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91A14F-16FB-4C70-A8A3-8F89BA37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949" y="2291806"/>
            <a:ext cx="3377568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7200" b="1" dirty="0"/>
              <a:t>Modelo de datos</a:t>
            </a:r>
            <a:endParaRPr lang="es-MX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100" name="Picture 4" descr="Intelligent Automation | Vector ITC">
            <a:extLst>
              <a:ext uri="{FF2B5EF4-FFF2-40B4-BE49-F238E27FC236}">
                <a16:creationId xmlns:a16="http://schemas.microsoft.com/office/drawing/2014/main" id="{66A41702-BB32-43F0-B554-1F3B22CC2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66" y="1110772"/>
            <a:ext cx="5511659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670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0B09C876-FF4B-4C6E-8159-FA35F063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8" y="643467"/>
            <a:ext cx="99929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12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91A14F-16FB-4C70-A8A3-8F89BA37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949" y="2815087"/>
            <a:ext cx="3377568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7200" b="1" dirty="0"/>
              <a:t>Tiempos</a:t>
            </a:r>
            <a:endParaRPr lang="es-MX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74" name="Picture 2" descr="Desarrollo de Software y soluciones-Desarrollo de software ...">
            <a:extLst>
              <a:ext uri="{FF2B5EF4-FFF2-40B4-BE49-F238E27FC236}">
                <a16:creationId xmlns:a16="http://schemas.microsoft.com/office/drawing/2014/main" id="{ED0D7F7E-369A-4797-9EAA-D66F06BA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61256"/>
            <a:ext cx="601980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0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175E67-7289-4EC6-9EC2-EF4CEF33B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4" b="-1"/>
          <a:stretch/>
        </p:blipFill>
        <p:spPr>
          <a:xfrm>
            <a:off x="20" y="-1"/>
            <a:ext cx="12191980" cy="4394997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9A60B4-9C2E-4F93-AE4C-49DADDE1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66" y="4959847"/>
            <a:ext cx="7845552" cy="10264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MX" sz="4800">
                <a:solidFill>
                  <a:srgbClr val="FFFFFF"/>
                </a:solidFill>
              </a:rPr>
              <a:t>Reporte 03/17/2020 - 04/05/2020 </a:t>
            </a:r>
          </a:p>
        </p:txBody>
      </p:sp>
    </p:spTree>
    <p:extLst>
      <p:ext uri="{BB962C8B-B14F-4D97-AF65-F5344CB8AC3E}">
        <p14:creationId xmlns:p14="http://schemas.microsoft.com/office/powerpoint/2010/main" val="345954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91A14F-16FB-4C70-A8A3-8F89BA37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532" y="2815087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7200" b="1" dirty="0"/>
              <a:t>Propuesta</a:t>
            </a:r>
            <a:endParaRPr lang="es-MX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 descr="Guideline Desktop Hero@2X | Diseño de ilustración, Ilustración de ...">
            <a:extLst>
              <a:ext uri="{FF2B5EF4-FFF2-40B4-BE49-F238E27FC236}">
                <a16:creationId xmlns:a16="http://schemas.microsoft.com/office/drawing/2014/main" id="{EB456694-C4CE-4A24-9DC8-427F37B2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471" y="2011680"/>
            <a:ext cx="6391529" cy="35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651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3CC970-4826-4CED-8063-0FB6766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286518" y="4564049"/>
            <a:ext cx="3905483" cy="2293951"/>
          </a:xfrm>
          <a:custGeom>
            <a:avLst/>
            <a:gdLst>
              <a:gd name="connsiteX0" fmla="*/ 0 w 3905483"/>
              <a:gd name="connsiteY0" fmla="*/ 2293951 h 2293951"/>
              <a:gd name="connsiteX1" fmla="*/ 3905483 w 3905483"/>
              <a:gd name="connsiteY1" fmla="*/ 2293951 h 2293951"/>
              <a:gd name="connsiteX2" fmla="*/ 3905483 w 3905483"/>
              <a:gd name="connsiteY2" fmla="*/ 0 h 2293951"/>
              <a:gd name="connsiteX3" fmla="*/ 2479521 w 3905483"/>
              <a:gd name="connsiteY3" fmla="*/ 0 h 2293951"/>
              <a:gd name="connsiteX4" fmla="*/ 1739055 w 3905483"/>
              <a:gd name="connsiteY4" fmla="*/ 0 h 2293951"/>
              <a:gd name="connsiteX5" fmla="*/ 1737976 w 3905483"/>
              <a:gd name="connsiteY5" fmla="*/ 2332 h 2293951"/>
              <a:gd name="connsiteX6" fmla="*/ 1061319 w 3905483"/>
              <a:gd name="connsiteY6" fmla="*/ 2332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5483" h="2293951">
                <a:moveTo>
                  <a:pt x="0" y="2293951"/>
                </a:moveTo>
                <a:lnTo>
                  <a:pt x="3905483" y="2293951"/>
                </a:lnTo>
                <a:lnTo>
                  <a:pt x="3905483" y="0"/>
                </a:lnTo>
                <a:lnTo>
                  <a:pt x="2479521" y="0"/>
                </a:lnTo>
                <a:lnTo>
                  <a:pt x="1739055" y="0"/>
                </a:lnTo>
                <a:lnTo>
                  <a:pt x="1737976" y="2332"/>
                </a:lnTo>
                <a:lnTo>
                  <a:pt x="1061319" y="2332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4490D63-3365-45CC-AC50-705C1B768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4564049"/>
            <a:ext cx="9110805" cy="2293951"/>
          </a:xfrm>
          <a:custGeom>
            <a:avLst/>
            <a:gdLst>
              <a:gd name="connsiteX0" fmla="*/ 0 w 9110805"/>
              <a:gd name="connsiteY0" fmla="*/ 2293951 h 2293951"/>
              <a:gd name="connsiteX1" fmla="*/ 107316 w 9110805"/>
              <a:gd name="connsiteY1" fmla="*/ 2293951 h 2293951"/>
              <a:gd name="connsiteX2" fmla="*/ 7277190 w 9110805"/>
              <a:gd name="connsiteY2" fmla="*/ 2293951 h 2293951"/>
              <a:gd name="connsiteX3" fmla="*/ 8048407 w 9110805"/>
              <a:gd name="connsiteY3" fmla="*/ 2293951 h 2293951"/>
              <a:gd name="connsiteX4" fmla="*/ 9110805 w 9110805"/>
              <a:gd name="connsiteY4" fmla="*/ 0 h 2293951"/>
              <a:gd name="connsiteX5" fmla="*/ 8339588 w 9110805"/>
              <a:gd name="connsiteY5" fmla="*/ 0 h 2293951"/>
              <a:gd name="connsiteX6" fmla="*/ 107316 w 9110805"/>
              <a:gd name="connsiteY6" fmla="*/ 0 h 2293951"/>
              <a:gd name="connsiteX7" fmla="*/ 0 w 9110805"/>
              <a:gd name="connsiteY7" fmla="*/ 0 h 22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10805" h="2293951">
                <a:moveTo>
                  <a:pt x="0" y="2293951"/>
                </a:moveTo>
                <a:lnTo>
                  <a:pt x="107316" y="2293951"/>
                </a:lnTo>
                <a:lnTo>
                  <a:pt x="7277190" y="2293951"/>
                </a:lnTo>
                <a:lnTo>
                  <a:pt x="8048407" y="2293951"/>
                </a:lnTo>
                <a:lnTo>
                  <a:pt x="9110805" y="0"/>
                </a:lnTo>
                <a:lnTo>
                  <a:pt x="8339588" y="0"/>
                </a:lnTo>
                <a:lnTo>
                  <a:pt x="10731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9A60B4-9C2E-4F93-AE4C-49DADDE1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66" y="4959847"/>
            <a:ext cx="7845552" cy="10264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MX" sz="4800">
                <a:solidFill>
                  <a:srgbClr val="FFFFFF"/>
                </a:solidFill>
              </a:rPr>
              <a:t>Reporte 04/06/2020 - 04/19/2020</a:t>
            </a:r>
            <a:endParaRPr lang="es-MX" sz="4800" dirty="0">
              <a:solidFill>
                <a:srgbClr val="FFFFF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9939E8A-20F1-41FC-83F8-13BA51E9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153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91A14F-16FB-4C70-A8A3-8F89BA374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949" y="2815087"/>
            <a:ext cx="3377568" cy="16299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7200" b="1" dirty="0"/>
              <a:t>Tareas</a:t>
            </a:r>
            <a:endParaRPr lang="es-MX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6626" name="Picture 2" descr="Desarrollo de software - SmartRural">
            <a:extLst>
              <a:ext uri="{FF2B5EF4-FFF2-40B4-BE49-F238E27FC236}">
                <a16:creationId xmlns:a16="http://schemas.microsoft.com/office/drawing/2014/main" id="{ED0BD489-036F-4860-89E9-7A3A12FE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876925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924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(Gabriela)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124324"/>
              </p:ext>
            </p:extLst>
          </p:nvPr>
        </p:nvGraphicFramePr>
        <p:xfrm>
          <a:off x="3728217" y="155575"/>
          <a:ext cx="8128000" cy="6546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MGS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Modelado general del sistema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Modelo del dominio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01:06:36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CU001 Iniciar sesión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u="none" strike="noStrike" dirty="0">
                          <a:effectLst/>
                          <a:latin typeface="+mj-lt"/>
                        </a:rPr>
                        <a:t>Descripción de casos de uso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01:20:00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3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Diagrama de robustez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01:05:17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922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Diagrama de secuencia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00:58:45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9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Prototipo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00:49:18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72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CU002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CU002 Registrar empleado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u="none" strike="noStrike" dirty="0">
                          <a:effectLst/>
                          <a:latin typeface="+mj-lt"/>
                        </a:rPr>
                        <a:t>Descripción de casos de uso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01:07:51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Diagrama de robustez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00:21:38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Diagrama de secuencia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00:13:35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Prototipo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01:10:58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CU003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CU003 Mostrar lista de empleados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u="none" strike="noStrike" dirty="0">
                          <a:effectLst/>
                          <a:latin typeface="+mj-lt"/>
                        </a:rPr>
                        <a:t>Descripción de casos de uso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00:16:34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Diagrama de robustez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00:25:19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Diagrama de secuencia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00:10:39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Prototipo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02:37:37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307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(Gabriela)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823086"/>
              </p:ext>
            </p:extLst>
          </p:nvPr>
        </p:nvGraphicFramePr>
        <p:xfrm>
          <a:off x="3728217" y="402590"/>
          <a:ext cx="8128000" cy="605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CU004 Editar empleado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00:27:52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00:34:23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00:23:32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00:05:58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CU005 Dar de baja empleado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00:16:25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00:16:17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00:12:48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00:11:13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CU006 Buscar empleado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00:13:23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00:09:24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7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00:04:26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4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653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(Gabriela)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78346"/>
              </p:ext>
            </p:extLst>
          </p:nvPr>
        </p:nvGraphicFramePr>
        <p:xfrm>
          <a:off x="3728217" y="402590"/>
          <a:ext cx="8128000" cy="605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CU007 Registrar cliente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00:06:40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00:03:52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00:10:28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00:15:34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CU008 Mostrar lista de clientes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00:06:45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00:05:59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00:15:22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00:05:49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CU009 Editar clientes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00:07:05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00:12:36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7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00:07:17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4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00:07:31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156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(Gabriela)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08436"/>
              </p:ext>
            </p:extLst>
          </p:nvPr>
        </p:nvGraphicFramePr>
        <p:xfrm>
          <a:off x="3728217" y="155575"/>
          <a:ext cx="8128000" cy="6346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CU010 Dar de baja cliente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00:04:50 </a:t>
                      </a:r>
                      <a:endParaRPr lang="es-MX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00:04:03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00:03:25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00:10:27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CU011 Buscar cliente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00:04:03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00:04:46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00:09:53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Creación de sketches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Creación de sketches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Creación de sketches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05:24:53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Vectorización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r>
                        <a:rPr lang="es-MX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Vectorización de logotipo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Vectorización de logotipo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00:06:56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7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MGS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r>
                        <a:rPr lang="es-MX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Modelado general del sistema</a:t>
                      </a:r>
                      <a:endParaRPr lang="es-MX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dirty="0">
                          <a:latin typeface="+mj-lt"/>
                        </a:rPr>
                        <a:t>Diagrama de casos de uso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02:24:12</a:t>
                      </a:r>
                    </a:p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00:11:24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4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MGS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r>
                        <a:rPr lang="es-MX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Modelado general del sistema</a:t>
                      </a:r>
                      <a:endParaRPr lang="es-MX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dirty="0">
                          <a:latin typeface="+mj-lt"/>
                        </a:rPr>
                        <a:t>Modelo de clases 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00:33:01 </a:t>
                      </a:r>
                    </a:p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00:16:40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211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(Gabriela)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271256"/>
              </p:ext>
            </p:extLst>
          </p:nvPr>
        </p:nvGraphicFramePr>
        <p:xfrm>
          <a:off x="3728217" y="879475"/>
          <a:ext cx="8128000" cy="148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CU022 Generar pedido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05:03:43</a:t>
                      </a:r>
                      <a:endParaRPr lang="es-MX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Presentación avances proyecto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Presentación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Presentación avances proyecto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03:48:13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121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(José Arturo)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7706"/>
              </p:ext>
            </p:extLst>
          </p:nvPr>
        </p:nvGraphicFramePr>
        <p:xfrm>
          <a:off x="3728217" y="155575"/>
          <a:ext cx="8128000" cy="6052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Registrar producto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00:29:01</a:t>
                      </a:r>
                      <a:endParaRPr lang="es-MX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00:28:33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00:19:46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01:08:23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Mostrar lista de producto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00:16:28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00:29:45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00:08:55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00:20:25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Editar producto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00:35:03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00:22:12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7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00:21:33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4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00:11:11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051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(José Arturo)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47071"/>
              </p:ext>
            </p:extLst>
          </p:nvPr>
        </p:nvGraphicFramePr>
        <p:xfrm>
          <a:off x="3728217" y="155575"/>
          <a:ext cx="8128000" cy="643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Dar de baja producto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00:18:21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00:23:59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00:09:19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00:33:46</a:t>
                      </a:r>
                      <a:endParaRPr lang="es-MX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Buscar producto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00:11:32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00:09:40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00:01:45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6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Registrar receta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00:26:55</a:t>
                      </a:r>
                    </a:p>
                    <a:p>
                      <a:pPr algn="ctr"/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00:09:21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7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00:18:58</a:t>
                      </a:r>
                    </a:p>
                    <a:p>
                      <a:pPr algn="ctr"/>
                      <a:endParaRPr lang="es-MX" sz="16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4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00:39:25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311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(José Arturo)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482956"/>
              </p:ext>
            </p:extLst>
          </p:nvPr>
        </p:nvGraphicFramePr>
        <p:xfrm>
          <a:off x="3728217" y="155575"/>
          <a:ext cx="8128000" cy="6137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Mostrar lista de recetas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Descripción de caso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00:12:17</a:t>
                      </a:r>
                      <a:endParaRPr lang="es-MX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00:06:28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00:06:49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Dar de baja receta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00:13:59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00:06:57</a:t>
                      </a:r>
                      <a:endParaRPr lang="es-MX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00:02:38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00:04:07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Editar receta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Descripción de casos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00:12:33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00:17:16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7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00:16:19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4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s-MX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00:13:32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38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3D6DF5-EE8B-46EC-9D75-1D262A535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Módulos propuestos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5EE608C-0CC5-46D1-9E05-2C69CC884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538808"/>
              </p:ext>
            </p:extLst>
          </p:nvPr>
        </p:nvGraphicFramePr>
        <p:xfrm>
          <a:off x="838200" y="2022474"/>
          <a:ext cx="11262360" cy="4835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5044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(José Arturo)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292975"/>
              </p:ext>
            </p:extLst>
          </p:nvPr>
        </p:nvGraphicFramePr>
        <p:xfrm>
          <a:off x="3728217" y="155575"/>
          <a:ext cx="8128000" cy="5558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Buscar receta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caso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00:18:18</a:t>
                      </a:r>
                      <a:endParaRPr lang="es-MX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00:03:50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00:02:06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CU022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Generar pedido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Descripción de caso de uso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00:51:34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00:18:53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00:22:41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02:28:24</a:t>
                      </a:r>
                      <a:endParaRPr lang="es-MX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MGS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>
                          <a:latin typeface="+mj-lt"/>
                        </a:rPr>
                        <a:t>Diagrama de casos de uso 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00:11:30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600">
                          <a:latin typeface="+mj-lt"/>
                        </a:rPr>
                        <a:t>Modelo de datos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>
                          <a:latin typeface="+mj-lt"/>
                        </a:rPr>
                        <a:t>00:19:13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7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  <a:r>
                        <a:rPr lang="es-MX" sz="1600">
                          <a:latin typeface="+mj-lt"/>
                        </a:rPr>
                        <a:t>Modelo de dominio</a:t>
                      </a:r>
                      <a:endParaRPr lang="es-MX" sz="1600" b="0" i="0" u="none" strike="noStrike" kern="120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00:02:52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845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707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(David)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56643"/>
              </p:ext>
            </p:extLst>
          </p:nvPr>
        </p:nvGraphicFramePr>
        <p:xfrm>
          <a:off x="3728217" y="155575"/>
          <a:ext cx="8128000" cy="581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CU-023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Editar pedido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01:07:34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00:16:15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00:14:00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01:07:34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CU-024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Cancelar Pedido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00:33:09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00:17:59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00:17:38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00:33:09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CU-025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Mostrar lista de pedidos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00:38:46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00:22:01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7007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00:17:00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28284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00:38:46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3360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7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(David)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529864"/>
              </p:ext>
            </p:extLst>
          </p:nvPr>
        </p:nvGraphicFramePr>
        <p:xfrm>
          <a:off x="3728217" y="155575"/>
          <a:ext cx="8128000" cy="5939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CU-026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Notificar estado de pedido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00:22:57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00:22:57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CU-027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Generar reporte de inventario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01:07:16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00:31:33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00:17:20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01:07:16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CU-028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Imprimir reporte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00:30:00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00:11:51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7007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00:10:32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28284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00:30:00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3360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309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(David)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072422"/>
              </p:ext>
            </p:extLst>
          </p:nvPr>
        </p:nvGraphicFramePr>
        <p:xfrm>
          <a:off x="3728217" y="155575"/>
          <a:ext cx="8128000" cy="606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CU-029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Ingresar inventario actual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00:28:27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00:29:28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00:12:00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00:28:27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CU-030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Ingresar inventario final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00:26:44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00:19:52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00:08:15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00:26:44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CU-031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Generar reporte de merma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00:25:31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7007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28284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00:25:31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3360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387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(David)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216724"/>
              </p:ext>
            </p:extLst>
          </p:nvPr>
        </p:nvGraphicFramePr>
        <p:xfrm>
          <a:off x="3728217" y="155575"/>
          <a:ext cx="8128000" cy="5939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CU-032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Respaldar información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00:14:08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00:08:25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00:08:12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00:14:08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1535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CU-033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Cerrar día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00:08:36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6767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00:04:53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19380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00:04:16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793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5811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CU-034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Generar reporte de venta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Descripcion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00:31:39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07198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robustez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00:18:21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7007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secuencia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00:10:19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28284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Prototipo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00:31:39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3360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676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3AB16C-017D-457E-8790-63880AF7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Tareas planeadas (David) </a:t>
            </a:r>
            <a:br>
              <a:rPr lang="es-MX" sz="2600" dirty="0">
                <a:solidFill>
                  <a:srgbClr val="FFFFFF"/>
                </a:solidFill>
              </a:rPr>
            </a:br>
            <a:endParaRPr lang="es-MX" sz="2600" dirty="0">
              <a:solidFill>
                <a:srgbClr val="FFFFFF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0EA8EAB-F1A0-4997-ADBC-38B9945C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749927"/>
              </p:ext>
            </p:extLst>
          </p:nvPr>
        </p:nvGraphicFramePr>
        <p:xfrm>
          <a:off x="3728217" y="488950"/>
          <a:ext cx="8128000" cy="185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232897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034302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425012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68929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408197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Identificador (ID) de CU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 dirty="0">
                          <a:effectLst/>
                          <a:latin typeface="+mj-lt"/>
                        </a:rPr>
                        <a:t>Elemento</a:t>
                      </a:r>
                      <a:endParaRPr lang="es-MX" sz="1600" b="0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u="none" strike="noStrike">
                          <a:effectLst/>
                          <a:latin typeface="+mj-lt"/>
                        </a:rPr>
                        <a:t>Tarea</a:t>
                      </a:r>
                      <a:endParaRPr lang="es-MX" sz="1600" b="0" i="0" u="none" strike="noStrike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estimadas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latin typeface="+mj-lt"/>
                        </a:rPr>
                        <a:t>Horas reales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2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MGS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Modelado general del sistema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Modelo de datos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02:34:02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04055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Modelo de dominio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01:25:19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75526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Diagrama de casos de uso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MX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+mj-lt"/>
                        </a:rPr>
                        <a:t>02:07:07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18761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18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Acceso al sistema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3FB22DD-FB82-4BEB-80CB-4C832CDF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450" y="1354667"/>
            <a:ext cx="7938349" cy="44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>
                <a:solidFill>
                  <a:srgbClr val="FFFFFF"/>
                </a:solidFill>
              </a:rPr>
              <a:t>Módulo empleados</a:t>
            </a:r>
            <a:endParaRPr lang="es-MX" sz="2600" dirty="0">
              <a:solidFill>
                <a:srgbClr val="FFFFFF"/>
              </a:solidFill>
            </a:endParaRP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6123324-0174-4BCB-91E7-E58C4187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299646"/>
            <a:ext cx="8060244" cy="45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empleados (Nuevo)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6123324-0174-4BCB-91E7-E58C4187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48" y="1299646"/>
            <a:ext cx="8060244" cy="45338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EA791B3-5F98-4B68-B5CF-5E5E6DA4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535" y="1573705"/>
            <a:ext cx="5619255" cy="38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9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clientes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87FF4BE-828C-40E0-9D4C-1C028478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926" y="1326607"/>
            <a:ext cx="7952107" cy="44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3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1B3ED0-69B6-466D-B254-CB97DCEF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47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MX" sz="2600" dirty="0">
                <a:solidFill>
                  <a:srgbClr val="FFFFFF"/>
                </a:solidFill>
              </a:rPr>
              <a:t>Módulo clientes (Nuevo)</a:t>
            </a:r>
          </a:p>
        </p:txBody>
      </p:sp>
      <p:pic>
        <p:nvPicPr>
          <p:cNvPr id="2052" name="Picture 4" descr="MoonBook laptop vector illustration | Free SVG">
            <a:extLst>
              <a:ext uri="{FF2B5EF4-FFF2-40B4-BE49-F238E27FC236}">
                <a16:creationId xmlns:a16="http://schemas.microsoft.com/office/drawing/2014/main" id="{6B9C9136-493A-481E-838B-00E99CD5B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9719"/>
          <a:stretch/>
        </p:blipFill>
        <p:spPr bwMode="auto">
          <a:xfrm>
            <a:off x="2189767" y="734907"/>
            <a:ext cx="11659716" cy="62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87FF4BE-828C-40E0-9D4C-1C028478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926" y="1326607"/>
            <a:ext cx="7952107" cy="44730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4058964-3B0D-45F4-8ECD-1D8716BE7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"/>
          <a:stretch/>
        </p:blipFill>
        <p:spPr>
          <a:xfrm>
            <a:off x="6223012" y="1637256"/>
            <a:ext cx="3208854" cy="35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599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B23319827D1064DA877E51C922BC4C5" ma:contentTypeVersion="5" ma:contentTypeDescription="Crear nuevo documento." ma:contentTypeScope="" ma:versionID="e149e79ba8b65350540bd22ab174947f">
  <xsd:schema xmlns:xsd="http://www.w3.org/2001/XMLSchema" xmlns:xs="http://www.w3.org/2001/XMLSchema" xmlns:p="http://schemas.microsoft.com/office/2006/metadata/properties" xmlns:ns3="cdb5d1cb-4546-4e33-b9d2-0ae03c1f74c1" xmlns:ns4="c9f376f2-8366-40e7-ac14-df5be4a2c9cc" targetNamespace="http://schemas.microsoft.com/office/2006/metadata/properties" ma:root="true" ma:fieldsID="7f2f2deba93d3acca26219b8485a41ec" ns3:_="" ns4:_="">
    <xsd:import namespace="cdb5d1cb-4546-4e33-b9d2-0ae03c1f74c1"/>
    <xsd:import namespace="c9f376f2-8366-40e7-ac14-df5be4a2c9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b5d1cb-4546-4e33-b9d2-0ae03c1f74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376f2-8366-40e7-ac14-df5be4a2c9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D5587D-9042-4EB2-A586-4D765FF0B0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b5d1cb-4546-4e33-b9d2-0ae03c1f74c1"/>
    <ds:schemaRef ds:uri="c9f376f2-8366-40e7-ac14-df5be4a2c9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8387FF-8332-4A4B-93F3-3006B25861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401B12-AF40-4522-8FD8-8CA237C3A402}">
  <ds:schemaRefs>
    <ds:schemaRef ds:uri="http://purl.org/dc/dcmitype/"/>
    <ds:schemaRef ds:uri="http://schemas.microsoft.com/office/2006/documentManagement/types"/>
    <ds:schemaRef ds:uri="cdb5d1cb-4546-4e33-b9d2-0ae03c1f74c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c9f376f2-8366-40e7-ac14-df5be4a2c9c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1304</Words>
  <Application>Microsoft Office PowerPoint</Application>
  <PresentationFormat>Panorámica</PresentationFormat>
  <Paragraphs>873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Segoe UI</vt:lpstr>
      <vt:lpstr>Tema de Office</vt:lpstr>
      <vt:lpstr>Presentación de PowerPoint</vt:lpstr>
      <vt:lpstr>Planeación del proyecto</vt:lpstr>
      <vt:lpstr>Propuesta</vt:lpstr>
      <vt:lpstr>Módulos propuestos</vt:lpstr>
      <vt:lpstr>Acceso al sistema</vt:lpstr>
      <vt:lpstr>Módulo empleados</vt:lpstr>
      <vt:lpstr>Módulo empleados (Nuevo)</vt:lpstr>
      <vt:lpstr>Módulo clientes</vt:lpstr>
      <vt:lpstr>Módulo clientes (Nuevo)</vt:lpstr>
      <vt:lpstr>Módulo productos</vt:lpstr>
      <vt:lpstr>Módulo productos (Nuevo Venta)</vt:lpstr>
      <vt:lpstr>Módulo productos (Nuevo venta)</vt:lpstr>
      <vt:lpstr>Módulo productos (Nuevo ingrediente)</vt:lpstr>
      <vt:lpstr>Módulo productos (Nuevo ingrediente)</vt:lpstr>
      <vt:lpstr>Módulo recetas</vt:lpstr>
      <vt:lpstr>Módulo recetas (Nuevo)</vt:lpstr>
      <vt:lpstr>Módulo pedidos (Cajero)</vt:lpstr>
      <vt:lpstr>Módulo pedidos (Call Center)</vt:lpstr>
      <vt:lpstr>Módulo pedidos (Mesero)</vt:lpstr>
      <vt:lpstr>Módulo pedidos (Cocina)</vt:lpstr>
      <vt:lpstr>Módulo inventario (Reporte)</vt:lpstr>
      <vt:lpstr>Módulo inventario (Actual)</vt:lpstr>
      <vt:lpstr>Módulo inventario (Final)</vt:lpstr>
      <vt:lpstr>Módulo respaldo</vt:lpstr>
      <vt:lpstr>Módulo ventas (Reporte)</vt:lpstr>
      <vt:lpstr>Modelo de datos</vt:lpstr>
      <vt:lpstr>Presentación de PowerPoint</vt:lpstr>
      <vt:lpstr>Tiempos</vt:lpstr>
      <vt:lpstr>Reporte 03/17/2020 - 04/05/2020 </vt:lpstr>
      <vt:lpstr>Reporte 04/06/2020 - 04/19/2020</vt:lpstr>
      <vt:lpstr>Tareas</vt:lpstr>
      <vt:lpstr>Tareas planeadas (Gabriela)  </vt:lpstr>
      <vt:lpstr>Tareas planeadas (Gabriela)  </vt:lpstr>
      <vt:lpstr>Tareas planeadas (Gabriela)  </vt:lpstr>
      <vt:lpstr>Tareas planeadas (Gabriela)  </vt:lpstr>
      <vt:lpstr>Tareas planeadas (Gabriela)  </vt:lpstr>
      <vt:lpstr>Tareas planeadas (José Arturo)  </vt:lpstr>
      <vt:lpstr>Tareas planeadas (José Arturo)  </vt:lpstr>
      <vt:lpstr>Tareas planeadas (José Arturo)  </vt:lpstr>
      <vt:lpstr>Tareas planeadas (José Arturo)  </vt:lpstr>
      <vt:lpstr>Tareas planeadas (David)  </vt:lpstr>
      <vt:lpstr>Tareas planeadas (David)  </vt:lpstr>
      <vt:lpstr>Tareas planeadas (David)  </vt:lpstr>
      <vt:lpstr>Tareas planeadas (David)  </vt:lpstr>
      <vt:lpstr>Tareas planeadas (David)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SANDOVAL CRUZ GABRIELA</dc:creator>
  <cp:lastModifiedBy>Gabriela Sandoval Cruz</cp:lastModifiedBy>
  <cp:revision>1</cp:revision>
  <dcterms:created xsi:type="dcterms:W3CDTF">2020-04-21T00:19:58Z</dcterms:created>
  <dcterms:modified xsi:type="dcterms:W3CDTF">2020-04-22T22:22:44Z</dcterms:modified>
</cp:coreProperties>
</file>